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5" r:id="rId10"/>
    <p:sldId id="297" r:id="rId11"/>
    <p:sldId id="268" r:id="rId12"/>
    <p:sldId id="269" r:id="rId13"/>
    <p:sldId id="270" r:id="rId14"/>
    <p:sldId id="271" r:id="rId15"/>
    <p:sldId id="272" r:id="rId16"/>
    <p:sldId id="275" r:id="rId17"/>
    <p:sldId id="276" r:id="rId18"/>
    <p:sldId id="282" r:id="rId19"/>
    <p:sldId id="283" r:id="rId20"/>
    <p:sldId id="285" r:id="rId21"/>
    <p:sldId id="286" r:id="rId22"/>
    <p:sldId id="288" r:id="rId23"/>
    <p:sldId id="292" r:id="rId24"/>
    <p:sldId id="294" r:id="rId25"/>
    <p:sldId id="295" r:id="rId26"/>
    <p:sldId id="296" r:id="rId27"/>
  </p:sldIdLst>
  <p:sldSz cx="12192000" cy="6858000"/>
  <p:notesSz cx="12192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8" d="100"/>
          <a:sy n="108" d="100"/>
        </p:scale>
        <p:origin x="663" y="4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38100" y="371475"/>
            <a:ext cx="533400" cy="2933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0" y="0"/>
            <a:ext cx="209550" cy="2019300"/>
          </a:xfrm>
          <a:custGeom>
            <a:avLst/>
            <a:gdLst/>
            <a:ahLst/>
            <a:cxnLst/>
            <a:rect l="l" t="t" r="r" b="b"/>
            <a:pathLst>
              <a:path w="209550" h="2019300">
                <a:moveTo>
                  <a:pt x="209550" y="0"/>
                </a:moveTo>
                <a:lnTo>
                  <a:pt x="0" y="0"/>
                </a:lnTo>
                <a:lnTo>
                  <a:pt x="0" y="2019300"/>
                </a:lnTo>
                <a:lnTo>
                  <a:pt x="209550" y="2019300"/>
                </a:lnTo>
                <a:lnTo>
                  <a:pt x="209550" y="0"/>
                </a:lnTo>
                <a:close/>
              </a:path>
            </a:pathLst>
          </a:custGeom>
          <a:solidFill>
            <a:srgbClr val="CF991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31190" y="1548511"/>
            <a:ext cx="10929619" cy="5753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12/8/2024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pPr marL="38100">
              <a:lnSpc>
                <a:spcPct val="100000"/>
              </a:lnSpc>
              <a:spcBef>
                <a:spcPts val="50"/>
              </a:spcBef>
            </a:pPr>
            <a:fld id="{81D60167-4931-47E6-BA6A-407CBD079E47}" type="slidenum">
              <a:rPr spc="-100" dirty="0"/>
              <a:t>‹№›</a:t>
            </a:fld>
            <a:endParaRPr spc="-10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3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12/8/2024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pPr marL="38100">
              <a:lnSpc>
                <a:spcPct val="100000"/>
              </a:lnSpc>
              <a:spcBef>
                <a:spcPts val="50"/>
              </a:spcBef>
            </a:pPr>
            <a:fld id="{81D60167-4931-47E6-BA6A-407CBD079E47}" type="slidenum">
              <a:rPr spc="-100" dirty="0"/>
              <a:t>‹№›</a:t>
            </a:fld>
            <a:endParaRPr spc="-10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12/8/2024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pPr marL="38100">
              <a:lnSpc>
                <a:spcPct val="100000"/>
              </a:lnSpc>
              <a:spcBef>
                <a:spcPts val="50"/>
              </a:spcBef>
            </a:pPr>
            <a:fld id="{81D60167-4931-47E6-BA6A-407CBD079E47}" type="slidenum">
              <a:rPr spc="-100" dirty="0"/>
              <a:t>‹№›</a:t>
            </a:fld>
            <a:endParaRPr spc="-100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38100" y="371475"/>
            <a:ext cx="533400" cy="2933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0" y="0"/>
            <a:ext cx="209550" cy="2019300"/>
          </a:xfrm>
          <a:custGeom>
            <a:avLst/>
            <a:gdLst/>
            <a:ahLst/>
            <a:cxnLst/>
            <a:rect l="l" t="t" r="r" b="b"/>
            <a:pathLst>
              <a:path w="209550" h="2019300">
                <a:moveTo>
                  <a:pt x="209550" y="0"/>
                </a:moveTo>
                <a:lnTo>
                  <a:pt x="0" y="0"/>
                </a:lnTo>
                <a:lnTo>
                  <a:pt x="0" y="2019300"/>
                </a:lnTo>
                <a:lnTo>
                  <a:pt x="209550" y="2019300"/>
                </a:lnTo>
                <a:lnTo>
                  <a:pt x="209550" y="0"/>
                </a:lnTo>
                <a:close/>
              </a:path>
            </a:pathLst>
          </a:custGeom>
          <a:solidFill>
            <a:srgbClr val="CF991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12/8/2024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pPr marL="38100">
              <a:lnSpc>
                <a:spcPct val="100000"/>
              </a:lnSpc>
              <a:spcBef>
                <a:spcPts val="50"/>
              </a:spcBef>
            </a:pPr>
            <a:fld id="{81D60167-4931-47E6-BA6A-407CBD079E47}" type="slidenum">
              <a:rPr spc="-100" dirty="0"/>
              <a:t>‹№›</a:t>
            </a:fld>
            <a:endParaRPr spc="-10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12/8/2024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pPr marL="38100">
              <a:lnSpc>
                <a:spcPct val="100000"/>
              </a:lnSpc>
              <a:spcBef>
                <a:spcPts val="50"/>
              </a:spcBef>
            </a:pPr>
            <a:fld id="{81D60167-4931-47E6-BA6A-407CBD079E47}" type="slidenum">
              <a:rPr spc="-100" dirty="0"/>
              <a:t>‹№›</a:t>
            </a:fld>
            <a:endParaRPr spc="-100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11630025" y="3552825"/>
            <a:ext cx="523875" cy="29337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11991975" y="4838700"/>
            <a:ext cx="200025" cy="2019300"/>
          </a:xfrm>
          <a:custGeom>
            <a:avLst/>
            <a:gdLst/>
            <a:ahLst/>
            <a:cxnLst/>
            <a:rect l="l" t="t" r="r" b="b"/>
            <a:pathLst>
              <a:path w="200025" h="2019300">
                <a:moveTo>
                  <a:pt x="200025" y="0"/>
                </a:moveTo>
                <a:lnTo>
                  <a:pt x="0" y="0"/>
                </a:lnTo>
                <a:lnTo>
                  <a:pt x="0" y="2019300"/>
                </a:lnTo>
                <a:lnTo>
                  <a:pt x="200025" y="2019300"/>
                </a:lnTo>
                <a:lnTo>
                  <a:pt x="200025" y="0"/>
                </a:lnTo>
                <a:close/>
              </a:path>
            </a:pathLst>
          </a:custGeom>
          <a:solidFill>
            <a:srgbClr val="CF991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79475" y="1902460"/>
            <a:ext cx="3298190" cy="5753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813934" y="2073275"/>
            <a:ext cx="6659880" cy="19907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3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12/8/2024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247501" y="6358920"/>
            <a:ext cx="400684" cy="3378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pPr marL="38100">
              <a:lnSpc>
                <a:spcPct val="100000"/>
              </a:lnSpc>
              <a:spcBef>
                <a:spcPts val="50"/>
              </a:spcBef>
            </a:pPr>
            <a:fld id="{81D60167-4931-47E6-BA6A-407CBD079E47}" type="slidenum">
              <a:rPr spc="-100" dirty="0"/>
              <a:t>‹№›</a:t>
            </a:fld>
            <a:endParaRPr spc="-10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" name="object 3"/>
            <p:cNvSpPr/>
            <p:nvPr/>
          </p:nvSpPr>
          <p:spPr>
            <a:xfrm>
              <a:off x="38100" y="371475"/>
              <a:ext cx="533400" cy="29337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100826" y="1569719"/>
            <a:ext cx="5369560" cy="5295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1421130" algn="l"/>
                <a:tab pos="3305810" algn="l"/>
              </a:tabLst>
            </a:pPr>
            <a:r>
              <a:rPr sz="3300" spc="75" dirty="0">
                <a:solidFill>
                  <a:srgbClr val="FFFFFF"/>
                </a:solidFill>
              </a:rPr>
              <a:t>A</a:t>
            </a:r>
            <a:r>
              <a:rPr sz="3300" spc="325" dirty="0">
                <a:solidFill>
                  <a:srgbClr val="FFFFFF"/>
                </a:solidFill>
              </a:rPr>
              <a:t> </a:t>
            </a:r>
            <a:r>
              <a:rPr sz="3300" spc="-85" dirty="0">
                <a:solidFill>
                  <a:srgbClr val="FFFFFF"/>
                </a:solidFill>
              </a:rPr>
              <a:t>I</a:t>
            </a:r>
            <a:r>
              <a:rPr sz="3300" spc="350" dirty="0">
                <a:solidFill>
                  <a:srgbClr val="FFFFFF"/>
                </a:solidFill>
              </a:rPr>
              <a:t> </a:t>
            </a:r>
            <a:r>
              <a:rPr sz="3300" spc="-409" dirty="0">
                <a:solidFill>
                  <a:srgbClr val="FFFFFF"/>
                </a:solidFill>
              </a:rPr>
              <a:t>R	R </a:t>
            </a:r>
            <a:r>
              <a:rPr sz="3300" spc="95" dirty="0">
                <a:solidFill>
                  <a:srgbClr val="FFFFFF"/>
                </a:solidFill>
              </a:rPr>
              <a:t> </a:t>
            </a:r>
            <a:r>
              <a:rPr sz="3300" spc="75" dirty="0">
                <a:solidFill>
                  <a:srgbClr val="FFFFFF"/>
                </a:solidFill>
              </a:rPr>
              <a:t>A</a:t>
            </a:r>
            <a:r>
              <a:rPr sz="3300" spc="55" dirty="0">
                <a:solidFill>
                  <a:srgbClr val="FFFFFF"/>
                </a:solidFill>
              </a:rPr>
              <a:t> </a:t>
            </a:r>
            <a:r>
              <a:rPr sz="3300" spc="-85" dirty="0">
                <a:solidFill>
                  <a:srgbClr val="FFFFFF"/>
                </a:solidFill>
              </a:rPr>
              <a:t>I</a:t>
            </a:r>
            <a:r>
              <a:rPr sz="3300" spc="350" dirty="0">
                <a:solidFill>
                  <a:srgbClr val="FFFFFF"/>
                </a:solidFill>
              </a:rPr>
              <a:t> </a:t>
            </a:r>
            <a:r>
              <a:rPr sz="3300" spc="130" dirty="0">
                <a:solidFill>
                  <a:srgbClr val="FFFFFF"/>
                </a:solidFill>
              </a:rPr>
              <a:t>D	</a:t>
            </a:r>
            <a:r>
              <a:rPr sz="3300" spc="75" dirty="0">
                <a:solidFill>
                  <a:srgbClr val="FFFFFF"/>
                </a:solidFill>
              </a:rPr>
              <a:t>A </a:t>
            </a:r>
            <a:r>
              <a:rPr sz="3300" spc="-165" dirty="0">
                <a:solidFill>
                  <a:srgbClr val="FFFFFF"/>
                </a:solidFill>
              </a:rPr>
              <a:t>L </a:t>
            </a:r>
            <a:r>
              <a:rPr sz="3300" spc="75" dirty="0">
                <a:solidFill>
                  <a:srgbClr val="FFFFFF"/>
                </a:solidFill>
              </a:rPr>
              <a:t>A </a:t>
            </a:r>
            <a:r>
              <a:rPr sz="3300" spc="-409" dirty="0">
                <a:solidFill>
                  <a:srgbClr val="FFFFFF"/>
                </a:solidFill>
              </a:rPr>
              <a:t>R</a:t>
            </a:r>
            <a:r>
              <a:rPr sz="3300" spc="-10" dirty="0">
                <a:solidFill>
                  <a:srgbClr val="FFFFFF"/>
                </a:solidFill>
              </a:rPr>
              <a:t> </a:t>
            </a:r>
            <a:r>
              <a:rPr sz="3300" spc="195" dirty="0">
                <a:solidFill>
                  <a:srgbClr val="FFFFFF"/>
                </a:solidFill>
              </a:rPr>
              <a:t>M</a:t>
            </a:r>
            <a:endParaRPr sz="3300"/>
          </a:p>
        </p:txBody>
      </p:sp>
      <p:sp>
        <p:nvSpPr>
          <p:cNvPr id="6" name="object 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67640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1320"/>
              </a:spcBef>
              <a:tabLst>
                <a:tab pos="3723640" algn="l"/>
                <a:tab pos="5113655" algn="l"/>
              </a:tabLst>
            </a:pPr>
            <a:r>
              <a:rPr spc="-165" dirty="0"/>
              <a:t>F  </a:t>
            </a:r>
            <a:r>
              <a:rPr spc="265" dirty="0"/>
              <a:t>O </a:t>
            </a:r>
            <a:r>
              <a:rPr spc="-409" dirty="0"/>
              <a:t>R   </a:t>
            </a:r>
            <a:r>
              <a:rPr spc="-250" dirty="0"/>
              <a:t>E  </a:t>
            </a:r>
            <a:r>
              <a:rPr dirty="0"/>
              <a:t>C </a:t>
            </a:r>
            <a:r>
              <a:rPr spc="75" dirty="0"/>
              <a:t>A</a:t>
            </a:r>
            <a:r>
              <a:rPr spc="270" dirty="0"/>
              <a:t> </a:t>
            </a:r>
            <a:r>
              <a:rPr spc="-335" dirty="0"/>
              <a:t>S </a:t>
            </a:r>
            <a:r>
              <a:rPr spc="-295" dirty="0"/>
              <a:t> </a:t>
            </a:r>
            <a:r>
              <a:rPr spc="-165" dirty="0"/>
              <a:t>T	</a:t>
            </a:r>
            <a:r>
              <a:rPr spc="75" dirty="0"/>
              <a:t>A</a:t>
            </a:r>
            <a:r>
              <a:rPr spc="330" dirty="0"/>
              <a:t> </a:t>
            </a:r>
            <a:r>
              <a:rPr spc="-295" dirty="0"/>
              <a:t>P</a:t>
            </a:r>
            <a:r>
              <a:rPr spc="320" dirty="0"/>
              <a:t> </a:t>
            </a:r>
            <a:r>
              <a:rPr spc="-85" dirty="0"/>
              <a:t>I	</a:t>
            </a:r>
            <a:r>
              <a:rPr spc="75" dirty="0"/>
              <a:t>A </a:t>
            </a:r>
            <a:r>
              <a:rPr spc="155" dirty="0"/>
              <a:t>N</a:t>
            </a:r>
            <a:r>
              <a:rPr spc="525" dirty="0"/>
              <a:t> </a:t>
            </a:r>
            <a:r>
              <a:rPr spc="130" dirty="0"/>
              <a:t>D</a:t>
            </a:r>
          </a:p>
          <a:p>
            <a:pPr marL="12700" marR="5080" indent="5518785" algn="r">
              <a:lnSpc>
                <a:spcPct val="129000"/>
              </a:lnSpc>
              <a:spcBef>
                <a:spcPts val="75"/>
              </a:spcBef>
              <a:tabLst>
                <a:tab pos="6068060" algn="l"/>
              </a:tabLst>
            </a:pPr>
            <a:r>
              <a:rPr spc="-165" dirty="0"/>
              <a:t>T</a:t>
            </a:r>
            <a:r>
              <a:rPr spc="325" dirty="0"/>
              <a:t> </a:t>
            </a:r>
            <a:r>
              <a:rPr dirty="0"/>
              <a:t>H</a:t>
            </a:r>
            <a:r>
              <a:rPr spc="325" dirty="0"/>
              <a:t> </a:t>
            </a:r>
            <a:r>
              <a:rPr spc="-250" dirty="0"/>
              <a:t>E </a:t>
            </a:r>
            <a:r>
              <a:rPr spc="-105" dirty="0"/>
              <a:t> </a:t>
            </a:r>
            <a:r>
              <a:rPr dirty="0"/>
              <a:t>C </a:t>
            </a:r>
            <a:r>
              <a:rPr spc="265" dirty="0"/>
              <a:t>O </a:t>
            </a:r>
            <a:r>
              <a:rPr spc="-409" dirty="0"/>
              <a:t>R   R   </a:t>
            </a:r>
            <a:r>
              <a:rPr spc="-250" dirty="0"/>
              <a:t>E  </a:t>
            </a:r>
            <a:r>
              <a:rPr spc="-335" dirty="0"/>
              <a:t>S  </a:t>
            </a:r>
            <a:r>
              <a:rPr spc="-295" dirty="0"/>
              <a:t>P  </a:t>
            </a:r>
            <a:r>
              <a:rPr spc="265" dirty="0"/>
              <a:t>O </a:t>
            </a:r>
            <a:r>
              <a:rPr spc="155" dirty="0"/>
              <a:t>N </a:t>
            </a:r>
            <a:r>
              <a:rPr spc="130" dirty="0"/>
              <a:t>D </a:t>
            </a:r>
            <a:r>
              <a:rPr spc="-85" dirty="0"/>
              <a:t>I </a:t>
            </a:r>
            <a:r>
              <a:rPr spc="-70" dirty="0"/>
              <a:t> </a:t>
            </a:r>
            <a:r>
              <a:rPr spc="155" dirty="0"/>
              <a:t>N</a:t>
            </a:r>
            <a:r>
              <a:rPr spc="370" dirty="0"/>
              <a:t> </a:t>
            </a:r>
            <a:r>
              <a:rPr spc="20" dirty="0"/>
              <a:t>G	</a:t>
            </a:r>
            <a:r>
              <a:rPr spc="-15" dirty="0"/>
              <a:t>U</a:t>
            </a:r>
            <a:r>
              <a:rPr spc="285" dirty="0"/>
              <a:t> </a:t>
            </a:r>
            <a:r>
              <a:rPr spc="-85" dirty="0"/>
              <a:t>I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3639184" y="5188966"/>
            <a:ext cx="76390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10" dirty="0">
                <a:solidFill>
                  <a:srgbClr val="FFFFFF"/>
                </a:solidFill>
                <a:latin typeface="Arial"/>
                <a:cs typeface="Arial"/>
              </a:rPr>
              <a:t>V </a:t>
            </a:r>
            <a:r>
              <a:rPr sz="900" b="1" spc="5" dirty="0">
                <a:solidFill>
                  <a:srgbClr val="FFFFFF"/>
                </a:solidFill>
                <a:latin typeface="Arial"/>
                <a:cs typeface="Arial"/>
              </a:rPr>
              <a:t>A </a:t>
            </a:r>
            <a:r>
              <a:rPr sz="900" b="1" spc="45" dirty="0">
                <a:solidFill>
                  <a:srgbClr val="FFFFFF"/>
                </a:solidFill>
                <a:latin typeface="Arial"/>
                <a:cs typeface="Arial"/>
              </a:rPr>
              <a:t>D </a:t>
            </a:r>
            <a:r>
              <a:rPr sz="900" b="1" dirty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sz="900" b="1" spc="1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900" b="1" spc="105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endParaRPr sz="9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948801" y="5001190"/>
            <a:ext cx="1061085" cy="350520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sz="900" b="1" spc="-50" dirty="0">
                <a:solidFill>
                  <a:srgbClr val="FFFFFF"/>
                </a:solidFill>
                <a:latin typeface="Arial"/>
                <a:cs typeface="Arial"/>
              </a:rPr>
              <a:t>B </a:t>
            </a:r>
            <a:r>
              <a:rPr sz="900" b="1" spc="65" dirty="0">
                <a:solidFill>
                  <a:srgbClr val="FFFFFF"/>
                </a:solidFill>
                <a:latin typeface="Arial"/>
                <a:cs typeface="Arial"/>
              </a:rPr>
              <a:t>O </a:t>
            </a:r>
            <a:r>
              <a:rPr sz="900" b="1" spc="35" dirty="0">
                <a:solidFill>
                  <a:srgbClr val="FFFFFF"/>
                </a:solidFill>
                <a:latin typeface="Arial"/>
                <a:cs typeface="Arial"/>
              </a:rPr>
              <a:t>H </a:t>
            </a:r>
            <a:r>
              <a:rPr sz="900" b="1" spc="45" dirty="0">
                <a:solidFill>
                  <a:srgbClr val="FFFFFF"/>
                </a:solidFill>
                <a:latin typeface="Arial"/>
                <a:cs typeface="Arial"/>
              </a:rPr>
              <a:t>D </a:t>
            </a:r>
            <a:r>
              <a:rPr sz="900" b="1" spc="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900" b="1" spc="2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900" b="1" spc="6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endParaRPr sz="900">
              <a:latin typeface="Arial"/>
              <a:cs typeface="Arial"/>
            </a:endParaRPr>
          </a:p>
          <a:p>
            <a:pPr marL="353060">
              <a:lnSpc>
                <a:spcPct val="100000"/>
              </a:lnSpc>
              <a:spcBef>
                <a:spcPts val="195"/>
              </a:spcBef>
            </a:pPr>
            <a:r>
              <a:rPr sz="900" b="1" spc="5" dirty="0">
                <a:solidFill>
                  <a:srgbClr val="FFFFFF"/>
                </a:solidFill>
                <a:latin typeface="Arial"/>
                <a:cs typeface="Arial"/>
              </a:rPr>
              <a:t>A </a:t>
            </a:r>
            <a:r>
              <a:rPr sz="900" b="1" spc="-55" dirty="0">
                <a:solidFill>
                  <a:srgbClr val="FFFFFF"/>
                </a:solidFill>
                <a:latin typeface="Arial"/>
                <a:cs typeface="Arial"/>
              </a:rPr>
              <a:t>R </a:t>
            </a:r>
            <a:r>
              <a:rPr sz="900" b="1" spc="-30" dirty="0">
                <a:solidFill>
                  <a:srgbClr val="FFFFFF"/>
                </a:solidFill>
                <a:latin typeface="Arial"/>
                <a:cs typeface="Arial"/>
              </a:rPr>
              <a:t>T </a:t>
            </a:r>
            <a:r>
              <a:rPr sz="900" b="1" spc="10" dirty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900" b="1" spc="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900" b="1" spc="-5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endParaRPr sz="9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033999" y="4731004"/>
            <a:ext cx="1504950" cy="6210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100"/>
              </a:spcBef>
              <a:tabLst>
                <a:tab pos="905510" algn="l"/>
              </a:tabLst>
            </a:pPr>
            <a:endParaRPr sz="9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050" dirty="0">
              <a:latin typeface="Arial"/>
              <a:cs typeface="Arial"/>
            </a:endParaRPr>
          </a:p>
          <a:p>
            <a:pPr marR="5715" algn="r">
              <a:lnSpc>
                <a:spcPct val="100000"/>
              </a:lnSpc>
            </a:pPr>
            <a:r>
              <a:rPr sz="900" b="1" spc="-70" dirty="0">
                <a:solidFill>
                  <a:srgbClr val="FFFFFF"/>
                </a:solidFill>
                <a:latin typeface="Arial"/>
                <a:cs typeface="Arial"/>
              </a:rPr>
              <a:t>S   </a:t>
            </a:r>
            <a:r>
              <a:rPr sz="900" b="1" spc="35" dirty="0">
                <a:solidFill>
                  <a:srgbClr val="FFFFFF"/>
                </a:solidFill>
                <a:latin typeface="Arial"/>
                <a:cs typeface="Arial"/>
              </a:rPr>
              <a:t>H  </a:t>
            </a:r>
            <a:r>
              <a:rPr sz="900" b="1" spc="-55" dirty="0">
                <a:solidFill>
                  <a:srgbClr val="FFFFFF"/>
                </a:solidFill>
                <a:latin typeface="Arial"/>
                <a:cs typeface="Arial"/>
              </a:rPr>
              <a:t>E   </a:t>
            </a:r>
            <a:r>
              <a:rPr sz="900" b="1" spc="15" dirty="0">
                <a:solidFill>
                  <a:srgbClr val="FFFFFF"/>
                </a:solidFill>
                <a:latin typeface="Arial"/>
                <a:cs typeface="Arial"/>
              </a:rPr>
              <a:t>V  </a:t>
            </a:r>
            <a:r>
              <a:rPr sz="900" b="1" spc="-25" dirty="0">
                <a:solidFill>
                  <a:srgbClr val="FFFFFF"/>
                </a:solidFill>
                <a:latin typeface="Arial"/>
                <a:cs typeface="Arial"/>
              </a:rPr>
              <a:t>C   </a:t>
            </a:r>
            <a:r>
              <a:rPr sz="900" b="1" spc="35" dirty="0">
                <a:solidFill>
                  <a:srgbClr val="FFFFFF"/>
                </a:solidFill>
                <a:latin typeface="Arial"/>
                <a:cs typeface="Arial"/>
              </a:rPr>
              <a:t>H  </a:t>
            </a:r>
            <a:r>
              <a:rPr sz="900" b="1" spc="-55" dirty="0">
                <a:solidFill>
                  <a:srgbClr val="FFFFFF"/>
                </a:solidFill>
                <a:latin typeface="Arial"/>
                <a:cs typeface="Arial"/>
              </a:rPr>
              <a:t>E   </a:t>
            </a:r>
            <a:r>
              <a:rPr sz="900" b="1" spc="60" dirty="0">
                <a:solidFill>
                  <a:srgbClr val="FFFFFF"/>
                </a:solidFill>
                <a:latin typeface="Arial"/>
                <a:cs typeface="Arial"/>
              </a:rPr>
              <a:t>N  </a:t>
            </a:r>
            <a:r>
              <a:rPr sz="900" b="1" spc="-10" dirty="0">
                <a:solidFill>
                  <a:srgbClr val="FFFFFF"/>
                </a:solidFill>
                <a:latin typeface="Arial"/>
                <a:cs typeface="Arial"/>
              </a:rPr>
              <a:t>K </a:t>
            </a:r>
            <a:r>
              <a:rPr sz="900" b="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900" b="1" spc="65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endParaRPr sz="900" dirty="0">
              <a:latin typeface="Arial"/>
              <a:cs typeface="Arial"/>
            </a:endParaRPr>
          </a:p>
          <a:p>
            <a:pPr marR="9525" algn="r">
              <a:lnSpc>
                <a:spcPct val="100000"/>
              </a:lnSpc>
              <a:spcBef>
                <a:spcPts val="195"/>
              </a:spcBef>
            </a:pPr>
            <a:r>
              <a:rPr sz="900" b="1" dirty="0">
                <a:solidFill>
                  <a:srgbClr val="FFFFFF"/>
                </a:solidFill>
                <a:latin typeface="Arial"/>
                <a:cs typeface="Arial"/>
              </a:rPr>
              <a:t>Y  </a:t>
            </a:r>
            <a:r>
              <a:rPr sz="900" b="1" spc="10" dirty="0">
                <a:solidFill>
                  <a:srgbClr val="FFFFFF"/>
                </a:solidFill>
                <a:latin typeface="Arial"/>
                <a:cs typeface="Arial"/>
              </a:rPr>
              <a:t>U  </a:t>
            </a:r>
            <a:r>
              <a:rPr sz="900" b="1" spc="-55" dirty="0">
                <a:solidFill>
                  <a:srgbClr val="FFFFFF"/>
                </a:solidFill>
                <a:latin typeface="Arial"/>
                <a:cs typeface="Arial"/>
              </a:rPr>
              <a:t>R   </a:t>
            </a:r>
            <a:r>
              <a:rPr sz="900" b="1" spc="-25" dirty="0">
                <a:solidFill>
                  <a:srgbClr val="FFFFFF"/>
                </a:solidFill>
                <a:latin typeface="Arial"/>
                <a:cs typeface="Arial"/>
              </a:rPr>
              <a:t>C   </a:t>
            </a:r>
            <a:r>
              <a:rPr sz="900" b="1" spc="35" dirty="0">
                <a:solidFill>
                  <a:srgbClr val="FFFFFF"/>
                </a:solidFill>
                <a:latin typeface="Arial"/>
                <a:cs typeface="Arial"/>
              </a:rPr>
              <a:t>H  </a:t>
            </a:r>
            <a:r>
              <a:rPr sz="900" b="1" spc="-55" dirty="0">
                <a:solidFill>
                  <a:srgbClr val="FFFFFF"/>
                </a:solidFill>
                <a:latin typeface="Arial"/>
                <a:cs typeface="Arial"/>
              </a:rPr>
              <a:t>E   </a:t>
            </a:r>
            <a:r>
              <a:rPr sz="900" b="1" spc="60" dirty="0">
                <a:solidFill>
                  <a:srgbClr val="FFFFFF"/>
                </a:solidFill>
                <a:latin typeface="Arial"/>
                <a:cs typeface="Arial"/>
              </a:rPr>
              <a:t>N  </a:t>
            </a:r>
            <a:r>
              <a:rPr sz="900" b="1" spc="-15" dirty="0">
                <a:solidFill>
                  <a:srgbClr val="FFFFFF"/>
                </a:solidFill>
                <a:latin typeface="Arial"/>
                <a:cs typeface="Arial"/>
              </a:rPr>
              <a:t>K </a:t>
            </a:r>
            <a:r>
              <a:rPr sz="900" b="1" spc="1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900" b="1" spc="65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endParaRPr sz="900" dirty="0">
              <a:latin typeface="Arial"/>
              <a:cs typeface="Arial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0" y="0"/>
            <a:ext cx="628650" cy="3257550"/>
            <a:chOff x="0" y="0"/>
            <a:chExt cx="628650" cy="3257550"/>
          </a:xfrm>
        </p:grpSpPr>
        <p:sp>
          <p:nvSpPr>
            <p:cNvPr id="11" name="object 11"/>
            <p:cNvSpPr/>
            <p:nvPr/>
          </p:nvSpPr>
          <p:spPr>
            <a:xfrm>
              <a:off x="0" y="323850"/>
              <a:ext cx="628650" cy="293370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0" y="0"/>
              <a:ext cx="209550" cy="2019300"/>
            </a:xfrm>
            <a:custGeom>
              <a:avLst/>
              <a:gdLst/>
              <a:ahLst/>
              <a:cxnLst/>
              <a:rect l="l" t="t" r="r" b="b"/>
              <a:pathLst>
                <a:path w="209550" h="2019300">
                  <a:moveTo>
                    <a:pt x="209550" y="0"/>
                  </a:moveTo>
                  <a:lnTo>
                    <a:pt x="0" y="0"/>
                  </a:lnTo>
                  <a:lnTo>
                    <a:pt x="0" y="2019300"/>
                  </a:lnTo>
                  <a:lnTo>
                    <a:pt x="209550" y="2019300"/>
                  </a:lnTo>
                  <a:lnTo>
                    <a:pt x="209550" y="0"/>
                  </a:lnTo>
                  <a:close/>
                </a:path>
              </a:pathLst>
            </a:custGeom>
            <a:solidFill>
              <a:srgbClr val="CF991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4563872" y="5188966"/>
            <a:ext cx="3823335" cy="35907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957070" algn="l"/>
                <a:tab pos="2957830" algn="l"/>
              </a:tabLst>
            </a:pPr>
            <a:r>
              <a:rPr sz="900" b="1" spc="20" dirty="0">
                <a:solidFill>
                  <a:srgbClr val="FFFFFF"/>
                </a:solidFill>
                <a:latin typeface="Arial"/>
                <a:cs typeface="Arial"/>
              </a:rPr>
              <a:t>Z  </a:t>
            </a:r>
            <a:r>
              <a:rPr sz="900" b="1" spc="5" dirty="0">
                <a:solidFill>
                  <a:srgbClr val="FFFFFF"/>
                </a:solidFill>
                <a:latin typeface="Arial"/>
                <a:cs typeface="Arial"/>
              </a:rPr>
              <a:t>A   </a:t>
            </a:r>
            <a:r>
              <a:rPr sz="900" b="1" spc="35" dirty="0">
                <a:solidFill>
                  <a:srgbClr val="FFFFFF"/>
                </a:solidFill>
                <a:latin typeface="Arial"/>
                <a:cs typeface="Arial"/>
              </a:rPr>
              <a:t>I  </a:t>
            </a:r>
            <a:r>
              <a:rPr sz="900" b="1" spc="-30" dirty="0">
                <a:solidFill>
                  <a:srgbClr val="FFFFFF"/>
                </a:solidFill>
                <a:latin typeface="Arial"/>
                <a:cs typeface="Arial"/>
              </a:rPr>
              <a:t>T   </a:t>
            </a:r>
            <a:r>
              <a:rPr sz="900" b="1" spc="-70" dirty="0">
                <a:solidFill>
                  <a:srgbClr val="FFFFFF"/>
                </a:solidFill>
                <a:latin typeface="Arial"/>
                <a:cs typeface="Arial"/>
              </a:rPr>
              <a:t>S </a:t>
            </a:r>
            <a:r>
              <a:rPr sz="900" b="1" spc="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900" b="1" spc="-55" dirty="0">
                <a:solidFill>
                  <a:srgbClr val="FFFFFF"/>
                </a:solidFill>
                <a:latin typeface="Arial"/>
                <a:cs typeface="Arial"/>
              </a:rPr>
              <a:t>E   </a:t>
            </a:r>
            <a:r>
              <a:rPr sz="900" b="1" spc="10" dirty="0">
                <a:solidFill>
                  <a:srgbClr val="FFFFFF"/>
                </a:solidFill>
                <a:latin typeface="Arial"/>
                <a:cs typeface="Arial"/>
              </a:rPr>
              <a:t>V	</a:t>
            </a:r>
            <a:r>
              <a:rPr sz="900" b="1" spc="45" dirty="0">
                <a:solidFill>
                  <a:srgbClr val="FFFFFF"/>
                </a:solidFill>
                <a:latin typeface="Arial"/>
                <a:cs typeface="Arial"/>
              </a:rPr>
              <a:t>D  </a:t>
            </a:r>
            <a:r>
              <a:rPr sz="900" b="1" spc="5" dirty="0">
                <a:solidFill>
                  <a:srgbClr val="FFFFFF"/>
                </a:solidFill>
                <a:latin typeface="Arial"/>
                <a:cs typeface="Arial"/>
              </a:rPr>
              <a:t>A   </a:t>
            </a:r>
            <a:r>
              <a:rPr sz="900" b="1" spc="60" dirty="0">
                <a:solidFill>
                  <a:srgbClr val="FFFFFF"/>
                </a:solidFill>
                <a:latin typeface="Arial"/>
                <a:cs typeface="Arial"/>
              </a:rPr>
              <a:t>N  </a:t>
            </a:r>
            <a:r>
              <a:rPr sz="900" b="1" dirty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sz="900" b="1" spc="1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900" b="1" spc="35" dirty="0">
                <a:solidFill>
                  <a:srgbClr val="FFFFFF"/>
                </a:solidFill>
                <a:latin typeface="Arial"/>
                <a:cs typeface="Arial"/>
              </a:rPr>
              <a:t>I </a:t>
            </a:r>
            <a:r>
              <a:rPr sz="900" b="1" spc="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900" b="1" spc="-80" dirty="0">
                <a:solidFill>
                  <a:srgbClr val="FFFFFF"/>
                </a:solidFill>
                <a:latin typeface="Arial"/>
                <a:cs typeface="Arial"/>
              </a:rPr>
              <a:t>L	</a:t>
            </a:r>
            <a:r>
              <a:rPr sz="900" b="1" spc="105" dirty="0">
                <a:solidFill>
                  <a:srgbClr val="FFFFFF"/>
                </a:solidFill>
                <a:latin typeface="Arial"/>
                <a:cs typeface="Arial"/>
              </a:rPr>
              <a:t>M </a:t>
            </a:r>
            <a:r>
              <a:rPr sz="900" b="1" spc="-55" dirty="0">
                <a:solidFill>
                  <a:srgbClr val="FFFFFF"/>
                </a:solidFill>
                <a:latin typeface="Arial"/>
                <a:cs typeface="Arial"/>
              </a:rPr>
              <a:t>E </a:t>
            </a:r>
            <a:r>
              <a:rPr sz="900" b="1" spc="-80" dirty="0">
                <a:solidFill>
                  <a:srgbClr val="FFFFFF"/>
                </a:solidFill>
                <a:latin typeface="Arial"/>
                <a:cs typeface="Arial"/>
              </a:rPr>
              <a:t>L </a:t>
            </a:r>
            <a:r>
              <a:rPr sz="900" b="1" spc="60" dirty="0">
                <a:solidFill>
                  <a:srgbClr val="FFFFFF"/>
                </a:solidFill>
                <a:latin typeface="Arial"/>
                <a:cs typeface="Arial"/>
              </a:rPr>
              <a:t>N </a:t>
            </a:r>
            <a:r>
              <a:rPr sz="900" b="1" dirty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sz="900" b="1" spc="11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900" b="1" spc="-15" dirty="0">
                <a:solidFill>
                  <a:srgbClr val="FFFFFF"/>
                </a:solidFill>
                <a:latin typeface="Arial"/>
                <a:cs typeface="Arial"/>
              </a:rPr>
              <a:t>K</a:t>
            </a:r>
            <a:endParaRPr sz="9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350" dirty="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1511026" y="6444932"/>
            <a:ext cx="97790" cy="1739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950" spc="-40" dirty="0">
                <a:latin typeface="Verdana"/>
                <a:cs typeface="Verdana"/>
              </a:rPr>
              <a:t>1</a:t>
            </a:r>
            <a:endParaRPr sz="9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6000"/>
            <a:lum/>
          </a:blip>
          <a:srcRect/>
          <a:stretch>
            <a:fillRect l="-8000" r="-8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75ABEBB-43DD-1869-EF0C-BCC5CA2EB3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>
            <a:extLst>
              <a:ext uri="{FF2B5EF4-FFF2-40B4-BE49-F238E27FC236}">
                <a16:creationId xmlns:a16="http://schemas.microsoft.com/office/drawing/2014/main" id="{B1BCDD15-253E-77B8-D6C4-111334DAE59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04800" y="762000"/>
            <a:ext cx="4618355" cy="137762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30400"/>
              </a:lnSpc>
              <a:spcBef>
                <a:spcPts val="95"/>
              </a:spcBef>
              <a:tabLst>
                <a:tab pos="1601470" algn="l"/>
                <a:tab pos="3401695" algn="l"/>
              </a:tabLst>
            </a:pPr>
            <a:r>
              <a:rPr lang="en-US" spc="25" dirty="0"/>
              <a:t>GETTING NEWS FROM TELEGRAM</a:t>
            </a:r>
            <a:endParaRPr spc="-85" dirty="0"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31CBF7FC-BBAD-DA2C-9E6C-36770482A557}"/>
              </a:ext>
            </a:extLst>
          </p:cNvPr>
          <p:cNvSpPr txBox="1"/>
          <p:nvPr/>
        </p:nvSpPr>
        <p:spPr>
          <a:xfrm>
            <a:off x="11409426" y="6358920"/>
            <a:ext cx="226060" cy="337820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0"/>
              </a:spcBef>
            </a:pPr>
            <a:fld id="{81D60167-4931-47E6-BA6A-407CBD079E47}" type="slidenum">
              <a:rPr sz="2000" spc="-100" dirty="0">
                <a:latin typeface="Verdana"/>
                <a:cs typeface="Verdana"/>
              </a:rPr>
              <a:t>10</a:t>
            </a:fld>
            <a:endParaRPr sz="2000">
              <a:latin typeface="Verdana"/>
              <a:cs typeface="Verdan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39471B-6C9A-9FF2-6E1A-D30B98E9539D}"/>
              </a:ext>
            </a:extLst>
          </p:cNvPr>
          <p:cNvSpPr txBox="1"/>
          <p:nvPr/>
        </p:nvSpPr>
        <p:spPr>
          <a:xfrm>
            <a:off x="5562600" y="5029200"/>
            <a:ext cx="739061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200" b="1" dirty="0"/>
              <a:t>We used:</a:t>
            </a:r>
          </a:p>
          <a:p>
            <a:r>
              <a:rPr lang="en-GB" sz="3200" b="1" dirty="0"/>
              <a:t>Telegram </a:t>
            </a:r>
            <a:r>
              <a:rPr lang="en-GB" sz="3200" b="1" dirty="0" err="1"/>
              <a:t>MTProto</a:t>
            </a:r>
            <a:r>
              <a:rPr lang="en-GB" sz="3200" b="1" dirty="0"/>
              <a:t> API</a:t>
            </a:r>
          </a:p>
          <a:p>
            <a:r>
              <a:rPr lang="en-GB" sz="3200" dirty="0"/>
              <a:t>from telethon import </a:t>
            </a:r>
            <a:r>
              <a:rPr lang="en-GB" sz="3200" dirty="0" err="1"/>
              <a:t>TelegramClient</a:t>
            </a:r>
            <a:r>
              <a:rPr lang="en-GB" sz="3200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325340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88047" y="1235963"/>
            <a:ext cx="5728970" cy="51815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698500" algn="l"/>
                <a:tab pos="2183765" algn="l"/>
              </a:tabLst>
            </a:pPr>
            <a:r>
              <a:rPr sz="3200" spc="75" dirty="0"/>
              <a:t>2</a:t>
            </a:r>
            <a:r>
              <a:rPr sz="3200" spc="-200" dirty="0"/>
              <a:t> </a:t>
            </a:r>
            <a:r>
              <a:rPr sz="3200" spc="-70" dirty="0"/>
              <a:t>.	</a:t>
            </a:r>
            <a:r>
              <a:rPr sz="3200" spc="-145" dirty="0"/>
              <a:t>T </a:t>
            </a:r>
            <a:r>
              <a:rPr sz="3200" spc="-229" dirty="0"/>
              <a:t>E</a:t>
            </a:r>
            <a:r>
              <a:rPr sz="3200" spc="-335" dirty="0"/>
              <a:t> </a:t>
            </a:r>
            <a:r>
              <a:rPr sz="3200" spc="-100" dirty="0"/>
              <a:t>X</a:t>
            </a:r>
            <a:r>
              <a:rPr sz="3200" spc="-225" dirty="0"/>
              <a:t> </a:t>
            </a:r>
            <a:r>
              <a:rPr sz="3200" spc="-145" dirty="0"/>
              <a:t>T	</a:t>
            </a:r>
            <a:r>
              <a:rPr sz="3200" spc="-270" dirty="0"/>
              <a:t>P</a:t>
            </a:r>
            <a:r>
              <a:rPr sz="3200" spc="-215" dirty="0"/>
              <a:t> </a:t>
            </a:r>
            <a:r>
              <a:rPr sz="3200" spc="-380" dirty="0"/>
              <a:t>R</a:t>
            </a:r>
            <a:r>
              <a:rPr sz="3200" spc="-210" dirty="0"/>
              <a:t> </a:t>
            </a:r>
            <a:r>
              <a:rPr sz="3200" spc="275" dirty="0"/>
              <a:t>O</a:t>
            </a:r>
            <a:r>
              <a:rPr sz="3200" spc="-215" dirty="0"/>
              <a:t> </a:t>
            </a:r>
            <a:r>
              <a:rPr sz="3200" spc="15" dirty="0"/>
              <a:t>C</a:t>
            </a:r>
            <a:r>
              <a:rPr sz="3200" spc="-225" dirty="0"/>
              <a:t> </a:t>
            </a:r>
            <a:r>
              <a:rPr sz="3200" spc="-229" dirty="0"/>
              <a:t>E</a:t>
            </a:r>
            <a:r>
              <a:rPr sz="3200" spc="-254" dirty="0"/>
              <a:t> </a:t>
            </a:r>
            <a:r>
              <a:rPr sz="3200" spc="-310" dirty="0"/>
              <a:t>S</a:t>
            </a:r>
            <a:r>
              <a:rPr sz="3200" spc="-254" dirty="0"/>
              <a:t> </a:t>
            </a:r>
            <a:r>
              <a:rPr sz="3200" spc="-310" dirty="0"/>
              <a:t>S</a:t>
            </a:r>
            <a:r>
              <a:rPr sz="3200" spc="-250" dirty="0"/>
              <a:t> </a:t>
            </a:r>
            <a:r>
              <a:rPr sz="3200" spc="-80" dirty="0"/>
              <a:t>I</a:t>
            </a:r>
            <a:r>
              <a:rPr sz="3200" spc="-215" dirty="0"/>
              <a:t> </a:t>
            </a:r>
            <a:r>
              <a:rPr sz="3200" spc="165" dirty="0"/>
              <a:t>N</a:t>
            </a:r>
            <a:r>
              <a:rPr sz="3200" spc="-229" dirty="0"/>
              <a:t> </a:t>
            </a:r>
            <a:r>
              <a:rPr sz="3200" spc="40" dirty="0"/>
              <a:t>G</a:t>
            </a:r>
            <a:r>
              <a:rPr sz="3200" spc="-210" dirty="0"/>
              <a:t> </a:t>
            </a:r>
            <a:r>
              <a:rPr sz="3200" spc="-70" dirty="0"/>
              <a:t>.</a:t>
            </a:r>
            <a:endParaRPr sz="3200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0"/>
              </a:spcBef>
            </a:pPr>
            <a:fld id="{81D60167-4931-47E6-BA6A-407CBD079E47}" type="slidenum">
              <a:rPr spc="-100" dirty="0"/>
              <a:t>11</a:t>
            </a:fld>
            <a:endParaRPr spc="-100" dirty="0"/>
          </a:p>
        </p:txBody>
      </p:sp>
      <p:sp>
        <p:nvSpPr>
          <p:cNvPr id="3" name="object 3"/>
          <p:cNvSpPr txBox="1"/>
          <p:nvPr/>
        </p:nvSpPr>
        <p:spPr>
          <a:xfrm>
            <a:off x="888047" y="2093277"/>
            <a:ext cx="2185670" cy="190881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469900" indent="-457834">
              <a:lnSpc>
                <a:spcPct val="100000"/>
              </a:lnSpc>
              <a:spcBef>
                <a:spcPts val="125"/>
              </a:spcBef>
              <a:buSzPct val="85000"/>
              <a:buAutoNum type="arabicPeriod"/>
              <a:tabLst>
                <a:tab pos="469900" algn="l"/>
                <a:tab pos="470534" algn="l"/>
              </a:tabLst>
            </a:pPr>
            <a:r>
              <a:rPr sz="2000" spc="-20" dirty="0">
                <a:latin typeface="Arial"/>
                <a:cs typeface="Arial"/>
              </a:rPr>
              <a:t>Parsing</a:t>
            </a:r>
            <a:r>
              <a:rPr sz="2000" spc="-215" dirty="0">
                <a:latin typeface="Arial"/>
                <a:cs typeface="Arial"/>
              </a:rPr>
              <a:t> </a:t>
            </a:r>
            <a:r>
              <a:rPr sz="2000" spc="-20" dirty="0">
                <a:latin typeface="Arial"/>
                <a:cs typeface="Arial"/>
              </a:rPr>
              <a:t>HTML.</a:t>
            </a:r>
            <a:endParaRPr sz="2000">
              <a:latin typeface="Arial"/>
              <a:cs typeface="Arial"/>
            </a:endParaRPr>
          </a:p>
          <a:p>
            <a:pPr marL="469900" indent="-457834">
              <a:lnSpc>
                <a:spcPct val="100000"/>
              </a:lnSpc>
              <a:spcBef>
                <a:spcPts val="1735"/>
              </a:spcBef>
              <a:buSzPct val="85000"/>
              <a:buAutoNum type="arabicPeriod"/>
              <a:tabLst>
                <a:tab pos="469900" algn="l"/>
                <a:tab pos="470534" algn="l"/>
              </a:tabLst>
            </a:pPr>
            <a:r>
              <a:rPr sz="2000" spc="45" dirty="0">
                <a:latin typeface="Arial"/>
                <a:cs typeface="Arial"/>
              </a:rPr>
              <a:t>Filtering</a:t>
            </a:r>
            <a:r>
              <a:rPr sz="2000" spc="-195" dirty="0">
                <a:latin typeface="Arial"/>
                <a:cs typeface="Arial"/>
              </a:rPr>
              <a:t> </a:t>
            </a:r>
            <a:r>
              <a:rPr sz="2000" spc="5" dirty="0">
                <a:latin typeface="Arial"/>
                <a:cs typeface="Arial"/>
              </a:rPr>
              <a:t>text.</a:t>
            </a:r>
            <a:endParaRPr sz="2000">
              <a:latin typeface="Arial"/>
              <a:cs typeface="Arial"/>
            </a:endParaRPr>
          </a:p>
          <a:p>
            <a:pPr marL="469900" indent="-457834">
              <a:lnSpc>
                <a:spcPct val="100000"/>
              </a:lnSpc>
              <a:spcBef>
                <a:spcPts val="1730"/>
              </a:spcBef>
              <a:buSzPct val="85000"/>
              <a:buAutoNum type="arabicPeriod"/>
              <a:tabLst>
                <a:tab pos="469900" algn="l"/>
                <a:tab pos="470534" algn="l"/>
              </a:tabLst>
            </a:pPr>
            <a:r>
              <a:rPr sz="2000" spc="25" dirty="0">
                <a:latin typeface="Arial"/>
                <a:cs typeface="Arial"/>
              </a:rPr>
              <a:t>Lemmatization</a:t>
            </a:r>
            <a:endParaRPr sz="2000">
              <a:latin typeface="Arial"/>
              <a:cs typeface="Arial"/>
            </a:endParaRPr>
          </a:p>
          <a:p>
            <a:pPr marL="469900" indent="-457834">
              <a:lnSpc>
                <a:spcPct val="100000"/>
              </a:lnSpc>
              <a:spcBef>
                <a:spcPts val="1730"/>
              </a:spcBef>
              <a:buSzPct val="85000"/>
              <a:buAutoNum type="arabicPeriod"/>
              <a:tabLst>
                <a:tab pos="469900" algn="l"/>
                <a:tab pos="470534" algn="l"/>
              </a:tabLst>
            </a:pPr>
            <a:r>
              <a:rPr sz="2000" spc="10" dirty="0">
                <a:latin typeface="Arial"/>
                <a:cs typeface="Arial"/>
              </a:rPr>
              <a:t>Vectorization.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541006" y="1548511"/>
            <a:ext cx="3612515" cy="575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600" spc="65" dirty="0">
                <a:latin typeface="Arial"/>
                <a:cs typeface="Arial"/>
              </a:rPr>
              <a:t>1 </a:t>
            </a:r>
            <a:r>
              <a:rPr sz="3600" spc="-85" dirty="0">
                <a:latin typeface="Arial"/>
                <a:cs typeface="Arial"/>
              </a:rPr>
              <a:t>. </a:t>
            </a:r>
            <a:r>
              <a:rPr sz="3600" spc="-320" dirty="0">
                <a:latin typeface="Arial"/>
                <a:cs typeface="Arial"/>
              </a:rPr>
              <a:t>P </a:t>
            </a:r>
            <a:r>
              <a:rPr sz="3600" spc="85" dirty="0">
                <a:latin typeface="Arial"/>
                <a:cs typeface="Arial"/>
              </a:rPr>
              <a:t>A </a:t>
            </a:r>
            <a:r>
              <a:rPr sz="3600" spc="-445" dirty="0">
                <a:latin typeface="Arial"/>
                <a:cs typeface="Arial"/>
              </a:rPr>
              <a:t>R </a:t>
            </a:r>
            <a:r>
              <a:rPr sz="3600" spc="-365" dirty="0">
                <a:latin typeface="Arial"/>
                <a:cs typeface="Arial"/>
              </a:rPr>
              <a:t>S </a:t>
            </a:r>
            <a:r>
              <a:rPr sz="3600" spc="-95" dirty="0">
                <a:latin typeface="Arial"/>
                <a:cs typeface="Arial"/>
              </a:rPr>
              <a:t>I </a:t>
            </a:r>
            <a:r>
              <a:rPr sz="3600" spc="165" dirty="0">
                <a:latin typeface="Arial"/>
                <a:cs typeface="Arial"/>
              </a:rPr>
              <a:t>N</a:t>
            </a:r>
            <a:r>
              <a:rPr sz="3600" spc="1170" dirty="0">
                <a:latin typeface="Arial"/>
                <a:cs typeface="Arial"/>
              </a:rPr>
              <a:t> </a:t>
            </a:r>
            <a:r>
              <a:rPr sz="3600" spc="25" dirty="0">
                <a:latin typeface="Arial"/>
                <a:cs typeface="Arial"/>
              </a:rPr>
              <a:t>G</a:t>
            </a:r>
            <a:endParaRPr sz="36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142476" y="2263774"/>
            <a:ext cx="2018030" cy="575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600" dirty="0">
                <a:latin typeface="Arial"/>
                <a:cs typeface="Arial"/>
              </a:rPr>
              <a:t>H </a:t>
            </a:r>
            <a:r>
              <a:rPr sz="3600" spc="-180" dirty="0">
                <a:latin typeface="Arial"/>
                <a:cs typeface="Arial"/>
              </a:rPr>
              <a:t>T </a:t>
            </a:r>
            <a:r>
              <a:rPr sz="3600" spc="215" dirty="0">
                <a:latin typeface="Arial"/>
                <a:cs typeface="Arial"/>
              </a:rPr>
              <a:t>M </a:t>
            </a:r>
            <a:r>
              <a:rPr sz="3600" spc="-180" dirty="0">
                <a:latin typeface="Arial"/>
                <a:cs typeface="Arial"/>
              </a:rPr>
              <a:t>L</a:t>
            </a:r>
            <a:r>
              <a:rPr sz="3600" spc="155" dirty="0">
                <a:latin typeface="Arial"/>
                <a:cs typeface="Arial"/>
              </a:rPr>
              <a:t> </a:t>
            </a:r>
            <a:r>
              <a:rPr sz="3600" spc="-85" dirty="0">
                <a:latin typeface="Arial"/>
                <a:cs typeface="Arial"/>
              </a:rPr>
              <a:t>.</a:t>
            </a:r>
            <a:endParaRPr sz="36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00100" y="1543050"/>
            <a:ext cx="5276850" cy="44900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0"/>
              </a:spcBef>
            </a:pPr>
            <a:fld id="{81D60167-4931-47E6-BA6A-407CBD079E47}" type="slidenum">
              <a:rPr spc="-100" dirty="0"/>
              <a:t>12</a:t>
            </a:fld>
            <a:endParaRPr spc="-1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6474460">
              <a:lnSpc>
                <a:spcPct val="100000"/>
              </a:lnSpc>
              <a:spcBef>
                <a:spcPts val="105"/>
              </a:spcBef>
              <a:tabLst>
                <a:tab pos="7444740" algn="l"/>
              </a:tabLst>
            </a:pPr>
            <a:r>
              <a:rPr spc="65" dirty="0"/>
              <a:t>2</a:t>
            </a:r>
            <a:r>
              <a:rPr spc="300" dirty="0"/>
              <a:t> </a:t>
            </a:r>
            <a:r>
              <a:rPr spc="-85" dirty="0"/>
              <a:t>.	</a:t>
            </a:r>
            <a:r>
              <a:rPr spc="-180" dirty="0"/>
              <a:t>F </a:t>
            </a:r>
            <a:r>
              <a:rPr spc="-95" dirty="0"/>
              <a:t>I </a:t>
            </a:r>
            <a:r>
              <a:rPr spc="-180" dirty="0"/>
              <a:t>L T </a:t>
            </a:r>
            <a:r>
              <a:rPr spc="-275" dirty="0"/>
              <a:t>E </a:t>
            </a:r>
            <a:r>
              <a:rPr spc="-445" dirty="0"/>
              <a:t>R </a:t>
            </a:r>
            <a:r>
              <a:rPr spc="-95" dirty="0"/>
              <a:t>I </a:t>
            </a:r>
            <a:r>
              <a:rPr spc="165" dirty="0"/>
              <a:t>N</a:t>
            </a:r>
            <a:r>
              <a:rPr spc="204" dirty="0"/>
              <a:t> </a:t>
            </a:r>
            <a:r>
              <a:rPr spc="25" dirty="0"/>
              <a:t>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525001" y="2263774"/>
            <a:ext cx="2043810" cy="11342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600" spc="-180" dirty="0">
                <a:latin typeface="Arial"/>
                <a:cs typeface="Arial"/>
              </a:rPr>
              <a:t>T </a:t>
            </a:r>
            <a:r>
              <a:rPr sz="3600" spc="-275" dirty="0">
                <a:latin typeface="Arial"/>
                <a:cs typeface="Arial"/>
              </a:rPr>
              <a:t>E </a:t>
            </a:r>
            <a:r>
              <a:rPr sz="3600" spc="-130" dirty="0">
                <a:latin typeface="Arial"/>
                <a:cs typeface="Arial"/>
              </a:rPr>
              <a:t>X</a:t>
            </a:r>
            <a:r>
              <a:rPr sz="3600" spc="-409" dirty="0">
                <a:latin typeface="Arial"/>
                <a:cs typeface="Arial"/>
              </a:rPr>
              <a:t> </a:t>
            </a:r>
            <a:r>
              <a:rPr sz="3600" spc="-180" dirty="0">
                <a:latin typeface="Arial"/>
                <a:cs typeface="Arial"/>
              </a:rPr>
              <a:t>T</a:t>
            </a:r>
            <a:r>
              <a:rPr lang="en-US" sz="3600" spc="-180" dirty="0">
                <a:latin typeface="Arial"/>
                <a:cs typeface="Arial"/>
              </a:rPr>
              <a:t> </a:t>
            </a: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z="3600" spc="-180" dirty="0">
                <a:latin typeface="Arial"/>
                <a:cs typeface="Arial"/>
              </a:rPr>
              <a:t>for HTML</a:t>
            </a:r>
            <a:endParaRPr sz="3600" dirty="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85800" y="1304925"/>
            <a:ext cx="5924550" cy="39368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871172" y="3771900"/>
            <a:ext cx="5033426" cy="23241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0"/>
              </a:spcBef>
            </a:pPr>
            <a:fld id="{81D60167-4931-47E6-BA6A-407CBD079E47}" type="slidenum">
              <a:rPr spc="-100" dirty="0"/>
              <a:t>13</a:t>
            </a:fld>
            <a:endParaRPr spc="-100" dirty="0"/>
          </a:p>
        </p:txBody>
      </p:sp>
      <p:sp>
        <p:nvSpPr>
          <p:cNvPr id="7" name="object 7"/>
          <p:cNvSpPr txBox="1"/>
          <p:nvPr/>
        </p:nvSpPr>
        <p:spPr>
          <a:xfrm>
            <a:off x="874394" y="6449527"/>
            <a:ext cx="639445" cy="17589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sz="950" spc="-40" dirty="0">
                <a:latin typeface="Verdana"/>
                <a:cs typeface="Verdana"/>
              </a:rPr>
              <a:t>5</a:t>
            </a:r>
            <a:r>
              <a:rPr sz="950" spc="-250" dirty="0">
                <a:latin typeface="Verdana"/>
                <a:cs typeface="Verdana"/>
              </a:rPr>
              <a:t> </a:t>
            </a:r>
            <a:r>
              <a:rPr sz="950" spc="-75" dirty="0">
                <a:latin typeface="Verdana"/>
                <a:cs typeface="Verdana"/>
              </a:rPr>
              <a:t>/</a:t>
            </a:r>
            <a:r>
              <a:rPr sz="950" spc="-265" dirty="0">
                <a:latin typeface="Verdana"/>
                <a:cs typeface="Verdana"/>
              </a:rPr>
              <a:t> </a:t>
            </a:r>
            <a:r>
              <a:rPr sz="950" spc="-40" dirty="0">
                <a:latin typeface="Verdana"/>
                <a:cs typeface="Verdana"/>
              </a:rPr>
              <a:t>6</a:t>
            </a:r>
            <a:r>
              <a:rPr sz="950" spc="-245" dirty="0">
                <a:latin typeface="Verdana"/>
                <a:cs typeface="Verdana"/>
              </a:rPr>
              <a:t> </a:t>
            </a:r>
            <a:r>
              <a:rPr sz="950" spc="-75" dirty="0">
                <a:latin typeface="Verdana"/>
                <a:cs typeface="Verdana"/>
              </a:rPr>
              <a:t>/</a:t>
            </a:r>
            <a:r>
              <a:rPr sz="950" spc="-265" dirty="0">
                <a:latin typeface="Verdana"/>
                <a:cs typeface="Verdana"/>
              </a:rPr>
              <a:t> </a:t>
            </a:r>
            <a:r>
              <a:rPr sz="950" spc="40" dirty="0">
                <a:latin typeface="Verdana"/>
                <a:cs typeface="Verdana"/>
              </a:rPr>
              <a:t>2023</a:t>
            </a:r>
            <a:endParaRPr sz="9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0409555" cy="5229225"/>
            <a:chOff x="0" y="0"/>
            <a:chExt cx="10409555" cy="5229225"/>
          </a:xfrm>
        </p:grpSpPr>
        <p:sp>
          <p:nvSpPr>
            <p:cNvPr id="3" name="object 3"/>
            <p:cNvSpPr/>
            <p:nvPr/>
          </p:nvSpPr>
          <p:spPr>
            <a:xfrm>
              <a:off x="38100" y="371475"/>
              <a:ext cx="533400" cy="29337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0"/>
              <a:ext cx="209550" cy="2019300"/>
            </a:xfrm>
            <a:custGeom>
              <a:avLst/>
              <a:gdLst/>
              <a:ahLst/>
              <a:cxnLst/>
              <a:rect l="l" t="t" r="r" b="b"/>
              <a:pathLst>
                <a:path w="209550" h="2019300">
                  <a:moveTo>
                    <a:pt x="209550" y="0"/>
                  </a:moveTo>
                  <a:lnTo>
                    <a:pt x="0" y="0"/>
                  </a:lnTo>
                  <a:lnTo>
                    <a:pt x="0" y="2019300"/>
                  </a:lnTo>
                  <a:lnTo>
                    <a:pt x="209550" y="2019300"/>
                  </a:lnTo>
                  <a:lnTo>
                    <a:pt x="209550" y="0"/>
                  </a:lnTo>
                  <a:close/>
                </a:path>
              </a:pathLst>
            </a:custGeom>
            <a:solidFill>
              <a:srgbClr val="CF991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38125" y="57150"/>
              <a:ext cx="10170922" cy="517207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1752600" y="5575279"/>
            <a:ext cx="5681345" cy="1121461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984250" algn="l"/>
              </a:tabLst>
            </a:pPr>
            <a:r>
              <a:rPr sz="3600" spc="65" dirty="0">
                <a:latin typeface="Arial"/>
                <a:cs typeface="Arial"/>
              </a:rPr>
              <a:t>3</a:t>
            </a:r>
            <a:r>
              <a:rPr sz="3600" spc="305" dirty="0">
                <a:latin typeface="Arial"/>
                <a:cs typeface="Arial"/>
              </a:rPr>
              <a:t> </a:t>
            </a:r>
            <a:r>
              <a:rPr sz="3600" spc="-85" dirty="0">
                <a:latin typeface="Arial"/>
                <a:cs typeface="Arial"/>
              </a:rPr>
              <a:t>.	</a:t>
            </a:r>
            <a:r>
              <a:rPr sz="3600" spc="-180" dirty="0">
                <a:latin typeface="Arial"/>
                <a:cs typeface="Arial"/>
              </a:rPr>
              <a:t>L </a:t>
            </a:r>
            <a:r>
              <a:rPr sz="3600" spc="-275" dirty="0">
                <a:latin typeface="Arial"/>
                <a:cs typeface="Arial"/>
              </a:rPr>
              <a:t>E </a:t>
            </a:r>
            <a:r>
              <a:rPr sz="3600" spc="215" dirty="0">
                <a:latin typeface="Arial"/>
                <a:cs typeface="Arial"/>
              </a:rPr>
              <a:t>M M </a:t>
            </a:r>
            <a:r>
              <a:rPr sz="3600" spc="85" dirty="0">
                <a:latin typeface="Arial"/>
                <a:cs typeface="Arial"/>
              </a:rPr>
              <a:t>A </a:t>
            </a:r>
            <a:r>
              <a:rPr sz="3600" spc="-180" dirty="0">
                <a:latin typeface="Arial"/>
                <a:cs typeface="Arial"/>
              </a:rPr>
              <a:t>T </a:t>
            </a:r>
            <a:r>
              <a:rPr sz="3600" spc="-95" dirty="0">
                <a:latin typeface="Arial"/>
                <a:cs typeface="Arial"/>
              </a:rPr>
              <a:t>I </a:t>
            </a:r>
            <a:r>
              <a:rPr sz="3600" spc="-114" dirty="0">
                <a:latin typeface="Arial"/>
                <a:cs typeface="Arial"/>
              </a:rPr>
              <a:t>Z </a:t>
            </a:r>
            <a:r>
              <a:rPr sz="3600" spc="-95" dirty="0">
                <a:latin typeface="Arial"/>
                <a:cs typeface="Arial"/>
              </a:rPr>
              <a:t>I </a:t>
            </a:r>
            <a:r>
              <a:rPr sz="3600" spc="165" dirty="0">
                <a:latin typeface="Arial"/>
                <a:cs typeface="Arial"/>
              </a:rPr>
              <a:t>N</a:t>
            </a:r>
            <a:r>
              <a:rPr sz="3600" spc="-434" dirty="0">
                <a:latin typeface="Arial"/>
                <a:cs typeface="Arial"/>
              </a:rPr>
              <a:t> </a:t>
            </a:r>
            <a:r>
              <a:rPr sz="3600" spc="25" dirty="0">
                <a:latin typeface="Arial"/>
                <a:cs typeface="Arial"/>
              </a:rPr>
              <a:t>G</a:t>
            </a:r>
            <a:r>
              <a:rPr lang="en-US" sz="3600" spc="25" dirty="0">
                <a:latin typeface="Arial"/>
                <a:cs typeface="Arial"/>
              </a:rPr>
              <a:t> for News and HTML</a:t>
            </a:r>
            <a:endParaRPr sz="3600" dirty="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0"/>
              </a:spcBef>
            </a:pPr>
            <a:fld id="{81D60167-4931-47E6-BA6A-407CBD079E47}" type="slidenum">
              <a:rPr spc="-100" dirty="0"/>
              <a:t>14</a:t>
            </a:fld>
            <a:endParaRPr spc="-1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99514" y="5724207"/>
            <a:ext cx="4411980" cy="575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600" spc="65" dirty="0">
                <a:latin typeface="Arial"/>
                <a:cs typeface="Arial"/>
              </a:rPr>
              <a:t>4</a:t>
            </a:r>
            <a:r>
              <a:rPr sz="3600" spc="-310" dirty="0">
                <a:latin typeface="Arial"/>
                <a:cs typeface="Arial"/>
              </a:rPr>
              <a:t> </a:t>
            </a:r>
            <a:r>
              <a:rPr sz="3600" spc="-85" dirty="0">
                <a:latin typeface="Arial"/>
                <a:cs typeface="Arial"/>
              </a:rPr>
              <a:t>.</a:t>
            </a:r>
            <a:r>
              <a:rPr sz="3600" spc="-570" dirty="0">
                <a:latin typeface="Arial"/>
                <a:cs typeface="Arial"/>
              </a:rPr>
              <a:t> </a:t>
            </a:r>
            <a:r>
              <a:rPr sz="3600" spc="-175" dirty="0">
                <a:latin typeface="Arial"/>
                <a:cs typeface="Arial"/>
              </a:rPr>
              <a:t>V</a:t>
            </a:r>
            <a:r>
              <a:rPr sz="3600" spc="-315" dirty="0">
                <a:latin typeface="Arial"/>
                <a:cs typeface="Arial"/>
              </a:rPr>
              <a:t> </a:t>
            </a:r>
            <a:r>
              <a:rPr sz="3600" spc="-275" dirty="0">
                <a:latin typeface="Arial"/>
                <a:cs typeface="Arial"/>
              </a:rPr>
              <a:t>E</a:t>
            </a:r>
            <a:r>
              <a:rPr sz="3600" spc="-365" dirty="0">
                <a:latin typeface="Arial"/>
                <a:cs typeface="Arial"/>
              </a:rPr>
              <a:t> </a:t>
            </a:r>
            <a:r>
              <a:rPr sz="3600" dirty="0">
                <a:latin typeface="Arial"/>
                <a:cs typeface="Arial"/>
              </a:rPr>
              <a:t>C</a:t>
            </a:r>
            <a:r>
              <a:rPr sz="3600" spc="-310" dirty="0">
                <a:latin typeface="Arial"/>
                <a:cs typeface="Arial"/>
              </a:rPr>
              <a:t> </a:t>
            </a:r>
            <a:r>
              <a:rPr sz="3600" spc="-180" dirty="0">
                <a:latin typeface="Arial"/>
                <a:cs typeface="Arial"/>
              </a:rPr>
              <a:t>T</a:t>
            </a:r>
            <a:r>
              <a:rPr sz="3600" spc="-405" dirty="0">
                <a:latin typeface="Arial"/>
                <a:cs typeface="Arial"/>
              </a:rPr>
              <a:t> </a:t>
            </a:r>
            <a:r>
              <a:rPr sz="3600" spc="285" dirty="0">
                <a:latin typeface="Arial"/>
                <a:cs typeface="Arial"/>
              </a:rPr>
              <a:t>O</a:t>
            </a:r>
            <a:r>
              <a:rPr sz="3600" spc="-350" dirty="0">
                <a:latin typeface="Arial"/>
                <a:cs typeface="Arial"/>
              </a:rPr>
              <a:t> </a:t>
            </a:r>
            <a:r>
              <a:rPr sz="3600" spc="-445" dirty="0">
                <a:latin typeface="Arial"/>
                <a:cs typeface="Arial"/>
              </a:rPr>
              <a:t>R</a:t>
            </a:r>
            <a:r>
              <a:rPr sz="3600" spc="-315" dirty="0">
                <a:latin typeface="Arial"/>
                <a:cs typeface="Arial"/>
              </a:rPr>
              <a:t> </a:t>
            </a:r>
            <a:r>
              <a:rPr sz="3600" spc="-95" dirty="0">
                <a:latin typeface="Arial"/>
                <a:cs typeface="Arial"/>
              </a:rPr>
              <a:t>I</a:t>
            </a:r>
            <a:r>
              <a:rPr sz="3600" spc="-340" dirty="0">
                <a:latin typeface="Arial"/>
                <a:cs typeface="Arial"/>
              </a:rPr>
              <a:t> </a:t>
            </a:r>
            <a:r>
              <a:rPr sz="3600" spc="-114" dirty="0">
                <a:latin typeface="Arial"/>
                <a:cs typeface="Arial"/>
              </a:rPr>
              <a:t>Z</a:t>
            </a:r>
            <a:r>
              <a:rPr sz="3600" spc="-325" dirty="0">
                <a:latin typeface="Arial"/>
                <a:cs typeface="Arial"/>
              </a:rPr>
              <a:t> </a:t>
            </a:r>
            <a:r>
              <a:rPr sz="3600" spc="-95" dirty="0">
                <a:latin typeface="Arial"/>
                <a:cs typeface="Arial"/>
              </a:rPr>
              <a:t>I</a:t>
            </a:r>
            <a:r>
              <a:rPr sz="3600" spc="-340" dirty="0">
                <a:latin typeface="Arial"/>
                <a:cs typeface="Arial"/>
              </a:rPr>
              <a:t> </a:t>
            </a:r>
            <a:r>
              <a:rPr sz="3600" spc="165" dirty="0">
                <a:latin typeface="Arial"/>
                <a:cs typeface="Arial"/>
              </a:rPr>
              <a:t>N</a:t>
            </a:r>
            <a:r>
              <a:rPr sz="3600" spc="-330" dirty="0">
                <a:latin typeface="Arial"/>
                <a:cs typeface="Arial"/>
              </a:rPr>
              <a:t> </a:t>
            </a:r>
            <a:r>
              <a:rPr sz="3600" spc="25" dirty="0">
                <a:latin typeface="Arial"/>
                <a:cs typeface="Arial"/>
              </a:rPr>
              <a:t>G</a:t>
            </a:r>
            <a:endParaRPr sz="3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71918" y="104775"/>
            <a:ext cx="9125407" cy="49462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0"/>
              </a:spcBef>
            </a:pPr>
            <a:fld id="{81D60167-4931-47E6-BA6A-407CBD079E47}" type="slidenum">
              <a:rPr spc="-100" dirty="0"/>
              <a:t>15</a:t>
            </a:fld>
            <a:endParaRPr spc="-1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88047" y="1235963"/>
            <a:ext cx="4232910" cy="51815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2725420" algn="l"/>
              </a:tabLst>
            </a:pPr>
            <a:r>
              <a:rPr sz="3200" spc="215" dirty="0"/>
              <a:t>M </a:t>
            </a:r>
            <a:r>
              <a:rPr sz="3200" spc="-229" dirty="0"/>
              <a:t>E </a:t>
            </a:r>
            <a:r>
              <a:rPr sz="3200" spc="-380" dirty="0"/>
              <a:t>R </a:t>
            </a:r>
            <a:r>
              <a:rPr sz="3200" spc="40" dirty="0"/>
              <a:t>G</a:t>
            </a:r>
            <a:r>
              <a:rPr sz="3200" spc="-620" dirty="0"/>
              <a:t> </a:t>
            </a:r>
            <a:r>
              <a:rPr sz="3200" spc="-80" dirty="0"/>
              <a:t>I </a:t>
            </a:r>
            <a:r>
              <a:rPr sz="3200" spc="165" dirty="0"/>
              <a:t>N</a:t>
            </a:r>
            <a:r>
              <a:rPr sz="3200" spc="-220" dirty="0"/>
              <a:t> </a:t>
            </a:r>
            <a:r>
              <a:rPr sz="3200" spc="40" dirty="0"/>
              <a:t>G	</a:t>
            </a:r>
            <a:r>
              <a:rPr sz="3200" spc="145" dirty="0"/>
              <a:t>D</a:t>
            </a:r>
            <a:r>
              <a:rPr sz="3200" spc="-300" dirty="0"/>
              <a:t> </a:t>
            </a:r>
            <a:r>
              <a:rPr sz="3200" spc="90" dirty="0"/>
              <a:t>A</a:t>
            </a:r>
            <a:r>
              <a:rPr sz="3200" spc="-434" dirty="0"/>
              <a:t> </a:t>
            </a:r>
            <a:r>
              <a:rPr sz="3200" spc="-145" dirty="0"/>
              <a:t>T</a:t>
            </a:r>
            <a:r>
              <a:rPr sz="3200" spc="-470" dirty="0"/>
              <a:t> </a:t>
            </a:r>
            <a:r>
              <a:rPr sz="3200" spc="90" dirty="0"/>
              <a:t>A</a:t>
            </a:r>
            <a:r>
              <a:rPr sz="3200" spc="-225" dirty="0"/>
              <a:t> </a:t>
            </a:r>
            <a:r>
              <a:rPr sz="3200" spc="-70" dirty="0"/>
              <a:t>.</a:t>
            </a:r>
            <a:endParaRPr sz="3200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0"/>
              </a:spcBef>
            </a:pPr>
            <a:fld id="{81D60167-4931-47E6-BA6A-407CBD079E47}" type="slidenum">
              <a:rPr spc="-100" dirty="0"/>
              <a:t>16</a:t>
            </a:fld>
            <a:endParaRPr spc="-100" dirty="0"/>
          </a:p>
        </p:txBody>
      </p:sp>
      <p:sp>
        <p:nvSpPr>
          <p:cNvPr id="3" name="object 3"/>
          <p:cNvSpPr txBox="1"/>
          <p:nvPr/>
        </p:nvSpPr>
        <p:spPr>
          <a:xfrm>
            <a:off x="888047" y="2093277"/>
            <a:ext cx="4826953" cy="1901161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469900" indent="-457834">
              <a:lnSpc>
                <a:spcPct val="100000"/>
              </a:lnSpc>
              <a:spcBef>
                <a:spcPts val="125"/>
              </a:spcBef>
              <a:buSzPct val="85000"/>
              <a:buAutoNum type="arabicPeriod"/>
              <a:tabLst>
                <a:tab pos="469900" algn="l"/>
                <a:tab pos="470534" algn="l"/>
              </a:tabLst>
            </a:pPr>
            <a:r>
              <a:rPr sz="2000" spc="-10" dirty="0">
                <a:latin typeface="Arial"/>
                <a:cs typeface="Arial"/>
              </a:rPr>
              <a:t>Prepare </a:t>
            </a:r>
            <a:r>
              <a:rPr sz="2000" spc="25" dirty="0">
                <a:latin typeface="Arial"/>
                <a:cs typeface="Arial"/>
              </a:rPr>
              <a:t>reports</a:t>
            </a:r>
            <a:r>
              <a:rPr sz="2000" spc="-235" dirty="0">
                <a:latin typeface="Arial"/>
                <a:cs typeface="Arial"/>
              </a:rPr>
              <a:t> </a:t>
            </a:r>
            <a:r>
              <a:rPr lang="en-US" sz="2000" spc="-235" dirty="0">
                <a:latin typeface="Arial"/>
                <a:cs typeface="Arial"/>
              </a:rPr>
              <a:t>a n d   n e w s  </a:t>
            </a:r>
            <a:r>
              <a:rPr sz="2000" spc="5" dirty="0">
                <a:latin typeface="Arial"/>
                <a:cs typeface="Arial"/>
              </a:rPr>
              <a:t>data.</a:t>
            </a:r>
            <a:endParaRPr sz="2000" dirty="0">
              <a:latin typeface="Arial"/>
              <a:cs typeface="Arial"/>
            </a:endParaRPr>
          </a:p>
          <a:p>
            <a:pPr marL="469900" indent="-457834">
              <a:lnSpc>
                <a:spcPct val="100000"/>
              </a:lnSpc>
              <a:spcBef>
                <a:spcPts val="1735"/>
              </a:spcBef>
              <a:buSzPct val="85000"/>
              <a:buAutoNum type="arabicPeriod"/>
              <a:tabLst>
                <a:tab pos="469900" algn="l"/>
                <a:tab pos="470534" algn="l"/>
              </a:tabLst>
            </a:pPr>
            <a:r>
              <a:rPr sz="2000" spc="-10" dirty="0">
                <a:latin typeface="Arial"/>
                <a:cs typeface="Arial"/>
              </a:rPr>
              <a:t>Prepare </a:t>
            </a:r>
            <a:r>
              <a:rPr sz="2000" spc="-5" dirty="0">
                <a:latin typeface="Arial"/>
                <a:cs typeface="Arial"/>
              </a:rPr>
              <a:t>alarms</a:t>
            </a:r>
            <a:r>
              <a:rPr sz="2000" spc="-265" dirty="0">
                <a:latin typeface="Arial"/>
                <a:cs typeface="Arial"/>
              </a:rPr>
              <a:t> </a:t>
            </a:r>
            <a:r>
              <a:rPr sz="2000" spc="5" dirty="0">
                <a:latin typeface="Arial"/>
                <a:cs typeface="Arial"/>
              </a:rPr>
              <a:t>data.</a:t>
            </a:r>
            <a:endParaRPr sz="2000" dirty="0">
              <a:latin typeface="Arial"/>
              <a:cs typeface="Arial"/>
            </a:endParaRPr>
          </a:p>
          <a:p>
            <a:pPr marL="469900" indent="-457834">
              <a:lnSpc>
                <a:spcPct val="100000"/>
              </a:lnSpc>
              <a:spcBef>
                <a:spcPts val="1730"/>
              </a:spcBef>
              <a:buSzPct val="85000"/>
              <a:buAutoNum type="arabicPeriod"/>
              <a:tabLst>
                <a:tab pos="469900" algn="l"/>
                <a:tab pos="470534" algn="l"/>
              </a:tabLst>
            </a:pPr>
            <a:r>
              <a:rPr sz="2000" spc="-10" dirty="0">
                <a:latin typeface="Arial"/>
                <a:cs typeface="Arial"/>
              </a:rPr>
              <a:t>Prepare </a:t>
            </a:r>
            <a:r>
              <a:rPr sz="2000" spc="25" dirty="0">
                <a:latin typeface="Arial"/>
                <a:cs typeface="Arial"/>
              </a:rPr>
              <a:t>weather</a:t>
            </a:r>
            <a:r>
              <a:rPr sz="2000" spc="-305" dirty="0">
                <a:latin typeface="Arial"/>
                <a:cs typeface="Arial"/>
              </a:rPr>
              <a:t> </a:t>
            </a:r>
            <a:r>
              <a:rPr sz="2000" spc="5" dirty="0">
                <a:latin typeface="Arial"/>
                <a:cs typeface="Arial"/>
              </a:rPr>
              <a:t>data.</a:t>
            </a:r>
            <a:endParaRPr sz="2000" dirty="0">
              <a:latin typeface="Arial"/>
              <a:cs typeface="Arial"/>
            </a:endParaRPr>
          </a:p>
          <a:p>
            <a:pPr marL="469900" indent="-457834">
              <a:lnSpc>
                <a:spcPct val="100000"/>
              </a:lnSpc>
              <a:spcBef>
                <a:spcPts val="1730"/>
              </a:spcBef>
              <a:buSzPct val="85000"/>
              <a:buAutoNum type="arabicPeriod"/>
              <a:tabLst>
                <a:tab pos="469900" algn="l"/>
                <a:tab pos="470534" algn="l"/>
              </a:tabLst>
            </a:pPr>
            <a:r>
              <a:rPr sz="2000" spc="70" dirty="0">
                <a:latin typeface="Arial"/>
                <a:cs typeface="Arial"/>
              </a:rPr>
              <a:t>Merge</a:t>
            </a:r>
            <a:endParaRPr sz="20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80" dirty="0"/>
              <a:t>T </a:t>
            </a:r>
            <a:r>
              <a:rPr spc="-445" dirty="0"/>
              <a:t>R </a:t>
            </a:r>
            <a:r>
              <a:rPr spc="85" dirty="0"/>
              <a:t>A </a:t>
            </a:r>
            <a:r>
              <a:rPr spc="-95" dirty="0"/>
              <a:t>I </a:t>
            </a:r>
            <a:r>
              <a:rPr spc="165" dirty="0"/>
              <a:t>N </a:t>
            </a:r>
            <a:r>
              <a:rPr spc="-95" dirty="0"/>
              <a:t>I </a:t>
            </a:r>
            <a:r>
              <a:rPr spc="165" dirty="0"/>
              <a:t>N</a:t>
            </a:r>
            <a:r>
              <a:rPr spc="1015" dirty="0"/>
              <a:t> </a:t>
            </a:r>
            <a:r>
              <a:rPr spc="25" dirty="0"/>
              <a:t>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79475" y="2451735"/>
            <a:ext cx="4374515" cy="14566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30400"/>
              </a:lnSpc>
              <a:spcBef>
                <a:spcPts val="95"/>
              </a:spcBef>
              <a:tabLst>
                <a:tab pos="1640839" algn="l"/>
                <a:tab pos="1792605" algn="l"/>
              </a:tabLst>
            </a:pPr>
            <a:r>
              <a:rPr sz="3600" spc="85" dirty="0">
                <a:latin typeface="Arial"/>
                <a:cs typeface="Arial"/>
              </a:rPr>
              <a:t>A</a:t>
            </a:r>
            <a:r>
              <a:rPr sz="3600" spc="260" dirty="0">
                <a:latin typeface="Arial"/>
                <a:cs typeface="Arial"/>
              </a:rPr>
              <a:t> </a:t>
            </a:r>
            <a:r>
              <a:rPr sz="3600" spc="165" dirty="0">
                <a:latin typeface="Arial"/>
                <a:cs typeface="Arial"/>
              </a:rPr>
              <a:t>N</a:t>
            </a:r>
            <a:r>
              <a:rPr sz="3600" spc="280" dirty="0">
                <a:latin typeface="Arial"/>
                <a:cs typeface="Arial"/>
              </a:rPr>
              <a:t> </a:t>
            </a:r>
            <a:r>
              <a:rPr sz="3600" spc="140" dirty="0">
                <a:latin typeface="Arial"/>
                <a:cs typeface="Arial"/>
              </a:rPr>
              <a:t>D		</a:t>
            </a:r>
            <a:r>
              <a:rPr sz="3600" spc="-180" dirty="0">
                <a:latin typeface="Arial"/>
                <a:cs typeface="Arial"/>
              </a:rPr>
              <a:t>T </a:t>
            </a:r>
            <a:r>
              <a:rPr sz="3600" spc="-20" dirty="0">
                <a:latin typeface="Arial"/>
                <a:cs typeface="Arial"/>
              </a:rPr>
              <a:t>U </a:t>
            </a:r>
            <a:r>
              <a:rPr sz="3600" spc="165" dirty="0">
                <a:latin typeface="Arial"/>
                <a:cs typeface="Arial"/>
              </a:rPr>
              <a:t>N </a:t>
            </a:r>
            <a:r>
              <a:rPr sz="3600" spc="-95" dirty="0">
                <a:latin typeface="Arial"/>
                <a:cs typeface="Arial"/>
              </a:rPr>
              <a:t>I </a:t>
            </a:r>
            <a:r>
              <a:rPr sz="3600" spc="165" dirty="0">
                <a:latin typeface="Arial"/>
                <a:cs typeface="Arial"/>
              </a:rPr>
              <a:t>N </a:t>
            </a:r>
            <a:r>
              <a:rPr sz="3600" spc="25" dirty="0">
                <a:latin typeface="Arial"/>
                <a:cs typeface="Arial"/>
              </a:rPr>
              <a:t>G  </a:t>
            </a:r>
            <a:r>
              <a:rPr sz="3600" spc="-180" dirty="0">
                <a:latin typeface="Arial"/>
                <a:cs typeface="Arial"/>
              </a:rPr>
              <a:t>T</a:t>
            </a:r>
            <a:r>
              <a:rPr sz="3600" spc="275" dirty="0">
                <a:latin typeface="Arial"/>
                <a:cs typeface="Arial"/>
              </a:rPr>
              <a:t> </a:t>
            </a:r>
            <a:r>
              <a:rPr sz="3600" dirty="0">
                <a:latin typeface="Arial"/>
                <a:cs typeface="Arial"/>
              </a:rPr>
              <a:t>H</a:t>
            </a:r>
            <a:r>
              <a:rPr sz="3600" spc="300" dirty="0">
                <a:latin typeface="Arial"/>
                <a:cs typeface="Arial"/>
              </a:rPr>
              <a:t> </a:t>
            </a:r>
            <a:r>
              <a:rPr sz="3600" spc="-275" dirty="0">
                <a:latin typeface="Arial"/>
                <a:cs typeface="Arial"/>
              </a:rPr>
              <a:t>E	</a:t>
            </a:r>
            <a:r>
              <a:rPr sz="3600" spc="215" dirty="0">
                <a:latin typeface="Arial"/>
                <a:cs typeface="Arial"/>
              </a:rPr>
              <a:t>M </a:t>
            </a:r>
            <a:r>
              <a:rPr sz="3600" spc="285" dirty="0">
                <a:latin typeface="Arial"/>
                <a:cs typeface="Arial"/>
              </a:rPr>
              <a:t>O </a:t>
            </a:r>
            <a:r>
              <a:rPr sz="3600" spc="140" dirty="0">
                <a:latin typeface="Arial"/>
                <a:cs typeface="Arial"/>
              </a:rPr>
              <a:t>D </a:t>
            </a:r>
            <a:r>
              <a:rPr sz="3600" spc="-275" dirty="0">
                <a:latin typeface="Arial"/>
                <a:cs typeface="Arial"/>
              </a:rPr>
              <a:t>E </a:t>
            </a:r>
            <a:r>
              <a:rPr sz="3600" spc="-180" dirty="0">
                <a:latin typeface="Arial"/>
                <a:cs typeface="Arial"/>
              </a:rPr>
              <a:t>L</a:t>
            </a:r>
            <a:r>
              <a:rPr sz="3600" spc="175" dirty="0">
                <a:latin typeface="Arial"/>
                <a:cs typeface="Arial"/>
              </a:rPr>
              <a:t> </a:t>
            </a:r>
            <a:r>
              <a:rPr sz="3600" spc="-85" dirty="0">
                <a:latin typeface="Arial"/>
                <a:cs typeface="Arial"/>
              </a:rPr>
              <a:t>.</a:t>
            </a:r>
            <a:endParaRPr sz="36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162800" y="1099073"/>
            <a:ext cx="4000500" cy="35582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0"/>
              </a:spcBef>
            </a:pPr>
            <a:fld id="{81D60167-4931-47E6-BA6A-407CBD079E47}" type="slidenum">
              <a:rPr spc="-100" dirty="0"/>
              <a:t>17</a:t>
            </a:fld>
            <a:endParaRPr spc="-10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936159" y="1619250"/>
            <a:ext cx="7258050" cy="5238750"/>
            <a:chOff x="4933950" y="1619250"/>
            <a:chExt cx="7258050" cy="5238750"/>
          </a:xfrm>
        </p:grpSpPr>
        <p:sp>
          <p:nvSpPr>
            <p:cNvPr id="3" name="object 3"/>
            <p:cNvSpPr/>
            <p:nvPr/>
          </p:nvSpPr>
          <p:spPr>
            <a:xfrm>
              <a:off x="11630025" y="3552825"/>
              <a:ext cx="523875" cy="29337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1991975" y="4838700"/>
              <a:ext cx="200025" cy="2019300"/>
            </a:xfrm>
            <a:custGeom>
              <a:avLst/>
              <a:gdLst/>
              <a:ahLst/>
              <a:cxnLst/>
              <a:rect l="l" t="t" r="r" b="b"/>
              <a:pathLst>
                <a:path w="200025" h="2019300">
                  <a:moveTo>
                    <a:pt x="200025" y="0"/>
                  </a:moveTo>
                  <a:lnTo>
                    <a:pt x="0" y="0"/>
                  </a:lnTo>
                  <a:lnTo>
                    <a:pt x="0" y="2019300"/>
                  </a:lnTo>
                  <a:lnTo>
                    <a:pt x="200025" y="2019300"/>
                  </a:lnTo>
                  <a:lnTo>
                    <a:pt x="200025" y="0"/>
                  </a:lnTo>
                  <a:close/>
                </a:path>
              </a:pathLst>
            </a:custGeom>
            <a:solidFill>
              <a:srgbClr val="CF991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933950" y="1619250"/>
              <a:ext cx="6953250" cy="379095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28600" y="152400"/>
            <a:ext cx="5603622" cy="1863331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en-US" sz="2000" b="1" spc="25" dirty="0">
                <a:latin typeface="Arial"/>
                <a:cs typeface="Arial"/>
              </a:rPr>
              <a:t>Linear regression performed best among: </a:t>
            </a:r>
            <a:br>
              <a:rPr lang="en-US" sz="2000" b="1" spc="25" dirty="0">
                <a:latin typeface="Arial"/>
                <a:cs typeface="Arial"/>
              </a:rPr>
            </a:br>
            <a:r>
              <a:rPr lang="en-US" sz="2000" u="sng" spc="25" dirty="0">
                <a:latin typeface="Arial"/>
                <a:cs typeface="Arial"/>
              </a:rPr>
              <a:t>1. Linear Regression</a:t>
            </a:r>
            <a:br>
              <a:rPr lang="en-US" sz="2000" u="sng" spc="25" dirty="0">
                <a:latin typeface="Arial"/>
                <a:cs typeface="Arial"/>
              </a:rPr>
            </a:br>
            <a:r>
              <a:rPr lang="en-US" sz="2000" u="sng" spc="25" dirty="0">
                <a:latin typeface="Arial"/>
                <a:cs typeface="Arial"/>
              </a:rPr>
              <a:t>2. Random Forest</a:t>
            </a:r>
            <a:br>
              <a:rPr lang="en-US" sz="2000" u="sng" spc="25" dirty="0">
                <a:latin typeface="Arial"/>
                <a:cs typeface="Arial"/>
              </a:rPr>
            </a:br>
            <a:r>
              <a:rPr lang="en-US" sz="2000" u="sng" spc="25" dirty="0">
                <a:latin typeface="Arial"/>
                <a:cs typeface="Arial"/>
              </a:rPr>
              <a:t>3. Stochastic Gradient Descent</a:t>
            </a:r>
            <a:br>
              <a:rPr lang="en-US" sz="2000" u="sng" spc="25" dirty="0">
                <a:latin typeface="Arial"/>
                <a:cs typeface="Arial"/>
              </a:rPr>
            </a:br>
            <a:r>
              <a:rPr lang="en-US" sz="2000" u="sng" spc="25" dirty="0">
                <a:latin typeface="Arial"/>
                <a:cs typeface="Arial"/>
              </a:rPr>
              <a:t>4. Gaussian Naïve Bayes</a:t>
            </a:r>
            <a:br>
              <a:rPr lang="en-US" sz="2000" u="sng" spc="25" dirty="0">
                <a:latin typeface="Arial"/>
                <a:cs typeface="Arial"/>
              </a:rPr>
            </a:br>
            <a:r>
              <a:rPr lang="en-US" sz="2000" u="sng" spc="25" dirty="0">
                <a:latin typeface="Arial"/>
                <a:cs typeface="Arial"/>
              </a:rPr>
              <a:t>5. Regression Decision Tree</a:t>
            </a:r>
            <a:endParaRPr sz="2000" u="sng" spc="25" dirty="0"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0"/>
              </a:spcBef>
            </a:pPr>
            <a:fld id="{81D60167-4931-47E6-BA6A-407CBD079E47}" type="slidenum">
              <a:rPr spc="-100" dirty="0"/>
              <a:t>18</a:t>
            </a:fld>
            <a:endParaRPr spc="-100" dirty="0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3E374E26-86C9-E0AB-7454-6667391199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313" y="2057400"/>
            <a:ext cx="4958509" cy="3610229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86943" y="1219200"/>
            <a:ext cx="4138295" cy="51815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2306955" algn="l"/>
              </a:tabLst>
            </a:pPr>
            <a:r>
              <a:rPr sz="3200" spc="-145" dirty="0"/>
              <a:t>T </a:t>
            </a:r>
            <a:r>
              <a:rPr sz="3200" dirty="0"/>
              <a:t>U </a:t>
            </a:r>
            <a:r>
              <a:rPr sz="3200" spc="165" dirty="0"/>
              <a:t>N</a:t>
            </a:r>
            <a:r>
              <a:rPr sz="3200" spc="-630" dirty="0"/>
              <a:t> </a:t>
            </a:r>
            <a:r>
              <a:rPr sz="3200" spc="-80" dirty="0"/>
              <a:t>I </a:t>
            </a:r>
            <a:r>
              <a:rPr sz="3200" spc="165" dirty="0"/>
              <a:t>N</a:t>
            </a:r>
            <a:r>
              <a:rPr sz="3200" spc="-220" dirty="0"/>
              <a:t> </a:t>
            </a:r>
            <a:r>
              <a:rPr sz="3200" spc="40" dirty="0"/>
              <a:t>G</a:t>
            </a:r>
            <a:endParaRPr sz="3200" dirty="0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0"/>
              </a:spcBef>
            </a:pPr>
            <a:fld id="{81D60167-4931-47E6-BA6A-407CBD079E47}" type="slidenum">
              <a:rPr spc="-100" dirty="0"/>
              <a:t>19</a:t>
            </a:fld>
            <a:endParaRPr spc="-100" dirty="0"/>
          </a:p>
        </p:txBody>
      </p:sp>
      <p:sp>
        <p:nvSpPr>
          <p:cNvPr id="3" name="object 3"/>
          <p:cNvSpPr txBox="1"/>
          <p:nvPr/>
        </p:nvSpPr>
        <p:spPr>
          <a:xfrm>
            <a:off x="888047" y="2093277"/>
            <a:ext cx="6201410" cy="3478516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469900" indent="-457834">
              <a:lnSpc>
                <a:spcPct val="100000"/>
              </a:lnSpc>
              <a:spcBef>
                <a:spcPts val="125"/>
              </a:spcBef>
              <a:buSzPct val="85000"/>
              <a:buAutoNum type="arabicPeriod"/>
              <a:tabLst>
                <a:tab pos="469900" algn="l"/>
                <a:tab pos="470534" algn="l"/>
              </a:tabLst>
            </a:pPr>
            <a:r>
              <a:rPr sz="2000" spc="10" dirty="0">
                <a:latin typeface="Arial"/>
                <a:cs typeface="Arial"/>
              </a:rPr>
              <a:t>Variable</a:t>
            </a:r>
            <a:r>
              <a:rPr sz="2000" spc="-200" dirty="0">
                <a:latin typeface="Arial"/>
                <a:cs typeface="Arial"/>
              </a:rPr>
              <a:t> </a:t>
            </a:r>
            <a:r>
              <a:rPr sz="2000" spc="35" dirty="0">
                <a:latin typeface="Arial"/>
                <a:cs typeface="Arial"/>
              </a:rPr>
              <a:t>isolation</a:t>
            </a:r>
            <a:r>
              <a:rPr sz="2000" spc="-145" dirty="0">
                <a:latin typeface="Arial"/>
                <a:cs typeface="Arial"/>
              </a:rPr>
              <a:t> </a:t>
            </a:r>
            <a:r>
              <a:rPr sz="2000" spc="25" dirty="0">
                <a:latin typeface="Arial"/>
                <a:cs typeface="Arial"/>
              </a:rPr>
              <a:t>(existing</a:t>
            </a:r>
            <a:r>
              <a:rPr sz="2000" spc="-180" dirty="0">
                <a:latin typeface="Arial"/>
                <a:cs typeface="Arial"/>
              </a:rPr>
              <a:t> </a:t>
            </a:r>
            <a:r>
              <a:rPr sz="2000" spc="35" dirty="0">
                <a:latin typeface="Arial"/>
                <a:cs typeface="Arial"/>
              </a:rPr>
              <a:t>solutions</a:t>
            </a:r>
            <a:r>
              <a:rPr sz="2000" spc="-229" dirty="0">
                <a:latin typeface="Arial"/>
                <a:cs typeface="Arial"/>
              </a:rPr>
              <a:t> </a:t>
            </a:r>
            <a:r>
              <a:rPr sz="2000" spc="-75" dirty="0">
                <a:latin typeface="Arial"/>
                <a:cs typeface="Arial"/>
              </a:rPr>
              <a:t>vs</a:t>
            </a:r>
            <a:r>
              <a:rPr sz="2000" spc="-80" dirty="0">
                <a:latin typeface="Arial"/>
                <a:cs typeface="Arial"/>
              </a:rPr>
              <a:t> </a:t>
            </a:r>
            <a:r>
              <a:rPr sz="2000" spc="5" dirty="0">
                <a:latin typeface="Arial"/>
                <a:cs typeface="Arial"/>
              </a:rPr>
              <a:t>self-made).</a:t>
            </a:r>
            <a:endParaRPr sz="2000" dirty="0">
              <a:latin typeface="Arial"/>
              <a:cs typeface="Arial"/>
            </a:endParaRPr>
          </a:p>
          <a:p>
            <a:pPr marL="870585" lvl="1" indent="-477520">
              <a:lnSpc>
                <a:spcPct val="100000"/>
              </a:lnSpc>
              <a:spcBef>
                <a:spcPts val="1735"/>
              </a:spcBef>
              <a:buAutoNum type="arabicParenR"/>
              <a:tabLst>
                <a:tab pos="870585" algn="l"/>
                <a:tab pos="871219" algn="l"/>
              </a:tabLst>
            </a:pPr>
            <a:r>
              <a:rPr sz="2000" spc="45" dirty="0">
                <a:latin typeface="Arial"/>
                <a:cs typeface="Arial"/>
              </a:rPr>
              <a:t>Reproducibility</a:t>
            </a:r>
            <a:r>
              <a:rPr sz="2000" spc="-240" dirty="0">
                <a:latin typeface="Arial"/>
                <a:cs typeface="Arial"/>
              </a:rPr>
              <a:t> </a:t>
            </a:r>
            <a:r>
              <a:rPr sz="2000" spc="5" dirty="0">
                <a:latin typeface="Arial"/>
                <a:cs typeface="Arial"/>
              </a:rPr>
              <a:t>(random_state).</a:t>
            </a:r>
            <a:endParaRPr sz="2000" dirty="0">
              <a:latin typeface="Arial"/>
              <a:cs typeface="Arial"/>
            </a:endParaRPr>
          </a:p>
          <a:p>
            <a:pPr marL="870585" lvl="1" indent="-477520">
              <a:lnSpc>
                <a:spcPct val="100000"/>
              </a:lnSpc>
              <a:spcBef>
                <a:spcPts val="1730"/>
              </a:spcBef>
              <a:buAutoNum type="arabicParenR"/>
              <a:tabLst>
                <a:tab pos="870585" algn="l"/>
                <a:tab pos="871219" algn="l"/>
              </a:tabLst>
            </a:pPr>
            <a:r>
              <a:rPr sz="2000" spc="90" dirty="0">
                <a:latin typeface="Arial"/>
                <a:cs typeface="Arial"/>
              </a:rPr>
              <a:t>Number </a:t>
            </a:r>
            <a:r>
              <a:rPr sz="2000" spc="60" dirty="0">
                <a:latin typeface="Arial"/>
                <a:cs typeface="Arial"/>
              </a:rPr>
              <a:t>of</a:t>
            </a:r>
            <a:r>
              <a:rPr sz="2000" spc="-254" dirty="0">
                <a:latin typeface="Arial"/>
                <a:cs typeface="Arial"/>
              </a:rPr>
              <a:t> </a:t>
            </a:r>
            <a:r>
              <a:rPr lang="en-US" sz="2000" spc="20" dirty="0">
                <a:latin typeface="Arial"/>
                <a:cs typeface="Arial"/>
              </a:rPr>
              <a:t>splits</a:t>
            </a:r>
            <a:r>
              <a:rPr sz="2000" spc="20" dirty="0">
                <a:latin typeface="Arial"/>
                <a:cs typeface="Arial"/>
              </a:rPr>
              <a:t>.</a:t>
            </a:r>
            <a:endParaRPr sz="2000" dirty="0">
              <a:latin typeface="Arial"/>
              <a:cs typeface="Arial"/>
            </a:endParaRPr>
          </a:p>
          <a:p>
            <a:pPr marL="870585" lvl="1" indent="-477520">
              <a:lnSpc>
                <a:spcPct val="100000"/>
              </a:lnSpc>
              <a:spcBef>
                <a:spcPts val="1730"/>
              </a:spcBef>
              <a:buAutoNum type="arabicParenR"/>
              <a:tabLst>
                <a:tab pos="870585" algn="l"/>
                <a:tab pos="871219" algn="l"/>
              </a:tabLst>
            </a:pPr>
            <a:r>
              <a:rPr sz="2000" spc="-35" dirty="0">
                <a:latin typeface="Arial"/>
                <a:cs typeface="Arial"/>
              </a:rPr>
              <a:t>Penalty.</a:t>
            </a:r>
            <a:endParaRPr lang="en-US" sz="2000" spc="-35" dirty="0">
              <a:latin typeface="Arial"/>
              <a:cs typeface="Arial"/>
            </a:endParaRPr>
          </a:p>
          <a:p>
            <a:pPr marL="870585" lvl="1" indent="-477520">
              <a:lnSpc>
                <a:spcPct val="100000"/>
              </a:lnSpc>
              <a:spcBef>
                <a:spcPts val="1730"/>
              </a:spcBef>
              <a:buAutoNum type="arabicParenR"/>
              <a:tabLst>
                <a:tab pos="870585" algn="l"/>
                <a:tab pos="871219" algn="l"/>
              </a:tabLst>
            </a:pPr>
            <a:r>
              <a:rPr lang="en-US" sz="2000" spc="-35" dirty="0">
                <a:latin typeface="Arial"/>
                <a:cs typeface="Arial"/>
              </a:rPr>
              <a:t>Solver</a:t>
            </a:r>
            <a:endParaRPr sz="2000" dirty="0">
              <a:latin typeface="Arial"/>
              <a:cs typeface="Arial"/>
            </a:endParaRPr>
          </a:p>
          <a:p>
            <a:pPr marL="870585" lvl="1" indent="-477520">
              <a:lnSpc>
                <a:spcPct val="100000"/>
              </a:lnSpc>
              <a:spcBef>
                <a:spcPts val="1730"/>
              </a:spcBef>
              <a:buAutoNum type="arabicParenR"/>
              <a:tabLst>
                <a:tab pos="870585" algn="l"/>
                <a:tab pos="871219" algn="l"/>
              </a:tabLst>
            </a:pPr>
            <a:r>
              <a:rPr sz="2000" spc="10" dirty="0">
                <a:latin typeface="Arial"/>
                <a:cs typeface="Arial"/>
              </a:rPr>
              <a:t>Warm</a:t>
            </a:r>
            <a:r>
              <a:rPr sz="2000" spc="-105" dirty="0">
                <a:latin typeface="Arial"/>
                <a:cs typeface="Arial"/>
              </a:rPr>
              <a:t> </a:t>
            </a:r>
            <a:r>
              <a:rPr sz="2000" spc="-20" dirty="0">
                <a:latin typeface="Arial"/>
                <a:cs typeface="Arial"/>
              </a:rPr>
              <a:t>start.</a:t>
            </a:r>
            <a:endParaRPr lang="en-US" sz="2000" spc="-20" dirty="0">
              <a:latin typeface="Arial"/>
              <a:cs typeface="Arial"/>
            </a:endParaRPr>
          </a:p>
          <a:p>
            <a:pPr marL="870585" lvl="1" indent="-477520">
              <a:lnSpc>
                <a:spcPct val="100000"/>
              </a:lnSpc>
              <a:spcBef>
                <a:spcPts val="1730"/>
              </a:spcBef>
              <a:buAutoNum type="arabicParenR"/>
              <a:tabLst>
                <a:tab pos="870585" algn="l"/>
                <a:tab pos="871219" algn="l"/>
              </a:tabLst>
            </a:pPr>
            <a:r>
              <a:rPr lang="en-US" sz="2000" spc="-20" dirty="0">
                <a:latin typeface="Arial"/>
                <a:cs typeface="Arial"/>
              </a:rPr>
              <a:t>Emphasizing some values in the model</a:t>
            </a:r>
            <a:endParaRPr sz="20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1630025" y="3552825"/>
            <a:ext cx="561975" cy="3305175"/>
            <a:chOff x="11630025" y="3552825"/>
            <a:chExt cx="561975" cy="3305175"/>
          </a:xfrm>
        </p:grpSpPr>
        <p:sp>
          <p:nvSpPr>
            <p:cNvPr id="3" name="object 3"/>
            <p:cNvSpPr/>
            <p:nvPr/>
          </p:nvSpPr>
          <p:spPr>
            <a:xfrm>
              <a:off x="11630025" y="3552825"/>
              <a:ext cx="523875" cy="29337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1991975" y="4838700"/>
              <a:ext cx="200025" cy="2019300"/>
            </a:xfrm>
            <a:custGeom>
              <a:avLst/>
              <a:gdLst/>
              <a:ahLst/>
              <a:cxnLst/>
              <a:rect l="l" t="t" r="r" b="b"/>
              <a:pathLst>
                <a:path w="200025" h="2019300">
                  <a:moveTo>
                    <a:pt x="200025" y="0"/>
                  </a:moveTo>
                  <a:lnTo>
                    <a:pt x="0" y="0"/>
                  </a:lnTo>
                  <a:lnTo>
                    <a:pt x="0" y="2019300"/>
                  </a:lnTo>
                  <a:lnTo>
                    <a:pt x="200025" y="2019300"/>
                  </a:lnTo>
                  <a:lnTo>
                    <a:pt x="200025" y="0"/>
                  </a:lnTo>
                  <a:close/>
                </a:path>
              </a:pathLst>
            </a:custGeom>
            <a:solidFill>
              <a:srgbClr val="CF991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88047" y="868680"/>
            <a:ext cx="2386330" cy="51815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200" spc="90" dirty="0"/>
              <a:t>A</a:t>
            </a:r>
            <a:r>
              <a:rPr sz="3200" spc="-285" dirty="0"/>
              <a:t> </a:t>
            </a:r>
            <a:r>
              <a:rPr sz="3200" spc="40" dirty="0"/>
              <a:t>G</a:t>
            </a:r>
            <a:r>
              <a:rPr sz="3200" spc="-210" dirty="0"/>
              <a:t> </a:t>
            </a:r>
            <a:r>
              <a:rPr sz="3200" spc="-229" dirty="0"/>
              <a:t>E</a:t>
            </a:r>
            <a:r>
              <a:rPr sz="3200" spc="-265" dirty="0"/>
              <a:t> </a:t>
            </a:r>
            <a:r>
              <a:rPr sz="3200" spc="165" dirty="0"/>
              <a:t>N</a:t>
            </a:r>
            <a:r>
              <a:rPr sz="3200" spc="-235" dirty="0"/>
              <a:t> </a:t>
            </a:r>
            <a:r>
              <a:rPr sz="3200" spc="145" dirty="0"/>
              <a:t>D</a:t>
            </a:r>
            <a:r>
              <a:rPr sz="3200" spc="-290" dirty="0"/>
              <a:t> </a:t>
            </a:r>
            <a:r>
              <a:rPr sz="3200" spc="90" dirty="0"/>
              <a:t>A</a:t>
            </a:r>
            <a:r>
              <a:rPr sz="3200" spc="-204" dirty="0"/>
              <a:t> </a:t>
            </a:r>
            <a:r>
              <a:rPr sz="3200" spc="-70" dirty="0"/>
              <a:t>.</a:t>
            </a:r>
            <a:endParaRPr sz="3200"/>
          </a:p>
        </p:txBody>
      </p:sp>
      <p:sp>
        <p:nvSpPr>
          <p:cNvPr id="7" name="object 7"/>
          <p:cNvSpPr txBox="1"/>
          <p:nvPr/>
        </p:nvSpPr>
        <p:spPr>
          <a:xfrm>
            <a:off x="11409426" y="6358920"/>
            <a:ext cx="226060" cy="337820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0"/>
              </a:spcBef>
            </a:pPr>
            <a:fld id="{81D60167-4931-47E6-BA6A-407CBD079E47}" type="slidenum">
              <a:rPr sz="2000" spc="-100" dirty="0">
                <a:latin typeface="Verdana"/>
                <a:cs typeface="Verdana"/>
              </a:rPr>
              <a:t>2</a:t>
            </a:fld>
            <a:endParaRPr sz="200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88047" y="2014791"/>
            <a:ext cx="3594100" cy="2426946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469900" indent="-457834">
              <a:lnSpc>
                <a:spcPct val="100000"/>
              </a:lnSpc>
              <a:spcBef>
                <a:spcPts val="125"/>
              </a:spcBef>
              <a:buSzPct val="85000"/>
              <a:buAutoNum type="arabicPeriod"/>
              <a:tabLst>
                <a:tab pos="469900" algn="l"/>
                <a:tab pos="470534" algn="l"/>
              </a:tabLst>
            </a:pPr>
            <a:r>
              <a:rPr sz="2000" spc="50" dirty="0">
                <a:latin typeface="Arial"/>
                <a:cs typeface="Arial"/>
              </a:rPr>
              <a:t>Motivation</a:t>
            </a:r>
            <a:endParaRPr sz="2000" dirty="0">
              <a:latin typeface="Arial"/>
              <a:cs typeface="Arial"/>
            </a:endParaRPr>
          </a:p>
          <a:p>
            <a:pPr marL="469900" indent="-457834">
              <a:lnSpc>
                <a:spcPct val="100000"/>
              </a:lnSpc>
              <a:spcBef>
                <a:spcPts val="1730"/>
              </a:spcBef>
              <a:buSzPct val="85000"/>
              <a:buAutoNum type="arabicPeriod"/>
              <a:tabLst>
                <a:tab pos="469900" algn="l"/>
                <a:tab pos="470534" algn="l"/>
              </a:tabLst>
            </a:pPr>
            <a:r>
              <a:rPr sz="2000" spc="-30" dirty="0">
                <a:latin typeface="Arial"/>
                <a:cs typeface="Arial"/>
              </a:rPr>
              <a:t>System</a:t>
            </a:r>
            <a:r>
              <a:rPr sz="2000" spc="-105" dirty="0">
                <a:latin typeface="Arial"/>
                <a:cs typeface="Arial"/>
              </a:rPr>
              <a:t> </a:t>
            </a:r>
            <a:r>
              <a:rPr sz="2000" spc="55" dirty="0">
                <a:latin typeface="Arial"/>
                <a:cs typeface="Arial"/>
              </a:rPr>
              <a:t>Design</a:t>
            </a:r>
            <a:endParaRPr sz="2000" dirty="0">
              <a:latin typeface="Arial"/>
              <a:cs typeface="Arial"/>
            </a:endParaRPr>
          </a:p>
          <a:p>
            <a:pPr marL="469900" indent="-457834">
              <a:lnSpc>
                <a:spcPct val="100000"/>
              </a:lnSpc>
              <a:spcBef>
                <a:spcPts val="1730"/>
              </a:spcBef>
              <a:buSzPct val="85000"/>
              <a:buAutoNum type="arabicPeriod"/>
              <a:tabLst>
                <a:tab pos="469900" algn="l"/>
                <a:tab pos="470534" algn="l"/>
              </a:tabLst>
            </a:pPr>
            <a:r>
              <a:rPr sz="2000" spc="20" dirty="0">
                <a:latin typeface="Arial"/>
                <a:cs typeface="Arial"/>
              </a:rPr>
              <a:t>Details </a:t>
            </a:r>
            <a:r>
              <a:rPr sz="2000" spc="70" dirty="0">
                <a:latin typeface="Arial"/>
                <a:cs typeface="Arial"/>
              </a:rPr>
              <a:t>about</a:t>
            </a:r>
            <a:r>
              <a:rPr sz="2000" spc="-37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each </a:t>
            </a:r>
            <a:r>
              <a:rPr sz="2000" spc="95" dirty="0">
                <a:latin typeface="Arial"/>
                <a:cs typeface="Arial"/>
              </a:rPr>
              <a:t>module</a:t>
            </a:r>
            <a:endParaRPr sz="2000" dirty="0">
              <a:latin typeface="Arial"/>
              <a:cs typeface="Arial"/>
            </a:endParaRPr>
          </a:p>
          <a:p>
            <a:pPr marL="469900" indent="-457834">
              <a:lnSpc>
                <a:spcPct val="100000"/>
              </a:lnSpc>
              <a:spcBef>
                <a:spcPts val="1735"/>
              </a:spcBef>
              <a:buSzPct val="85000"/>
              <a:buAutoNum type="arabicPeriod"/>
              <a:tabLst>
                <a:tab pos="469900" algn="l"/>
                <a:tab pos="470534" algn="l"/>
              </a:tabLst>
            </a:pPr>
            <a:r>
              <a:rPr sz="2000" spc="95" dirty="0">
                <a:latin typeface="Arial"/>
                <a:cs typeface="Arial"/>
              </a:rPr>
              <a:t>Demo</a:t>
            </a:r>
            <a:endParaRPr sz="2000" dirty="0">
              <a:latin typeface="Arial"/>
              <a:cs typeface="Arial"/>
            </a:endParaRPr>
          </a:p>
          <a:p>
            <a:pPr marL="469900" indent="-457834">
              <a:lnSpc>
                <a:spcPct val="100000"/>
              </a:lnSpc>
              <a:spcBef>
                <a:spcPts val="1730"/>
              </a:spcBef>
              <a:buSzPct val="85000"/>
              <a:buAutoNum type="arabicPeriod"/>
              <a:tabLst>
                <a:tab pos="469900" algn="l"/>
                <a:tab pos="470534" algn="l"/>
              </a:tabLst>
            </a:pPr>
            <a:r>
              <a:rPr sz="2000" spc="20" dirty="0">
                <a:latin typeface="Arial"/>
                <a:cs typeface="Arial"/>
              </a:rPr>
              <a:t>Link </a:t>
            </a:r>
            <a:r>
              <a:rPr sz="2000" spc="80" dirty="0">
                <a:latin typeface="Arial"/>
                <a:cs typeface="Arial"/>
              </a:rPr>
              <a:t>to</a:t>
            </a:r>
            <a:r>
              <a:rPr sz="2000" spc="-290" dirty="0">
                <a:latin typeface="Arial"/>
                <a:cs typeface="Arial"/>
              </a:rPr>
              <a:t> </a:t>
            </a:r>
            <a:r>
              <a:rPr sz="2000" spc="60" dirty="0">
                <a:latin typeface="Arial"/>
                <a:cs typeface="Arial"/>
              </a:rPr>
              <a:t>GitHub</a:t>
            </a:r>
            <a:endParaRPr sz="20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00050" y="800100"/>
            <a:ext cx="11391900" cy="5257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0"/>
              </a:spcBef>
            </a:pPr>
            <a:fld id="{81D60167-4931-47E6-BA6A-407CBD079E47}" type="slidenum">
              <a:rPr spc="-100" dirty="0"/>
              <a:t>20</a:t>
            </a:fld>
            <a:endParaRPr spc="-10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04800" y="2217067"/>
            <a:ext cx="11687175" cy="4177192"/>
            <a:chOff x="322825" y="1447800"/>
            <a:chExt cx="11687175" cy="4177192"/>
          </a:xfrm>
        </p:grpSpPr>
        <p:sp>
          <p:nvSpPr>
            <p:cNvPr id="3" name="object 3"/>
            <p:cNvSpPr/>
            <p:nvPr/>
          </p:nvSpPr>
          <p:spPr>
            <a:xfrm>
              <a:off x="322825" y="1447800"/>
              <a:ext cx="7878199" cy="417719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323825" y="2005012"/>
              <a:ext cx="3686175" cy="284797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0"/>
              </a:spcBef>
            </a:pPr>
            <a:fld id="{81D60167-4931-47E6-BA6A-407CBD079E47}" type="slidenum">
              <a:rPr spc="-100" dirty="0"/>
              <a:t>21</a:t>
            </a:fld>
            <a:endParaRPr spc="-1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C791DD-19B3-4B83-40B0-47ED2597BBB7}"/>
              </a:ext>
            </a:extLst>
          </p:cNvPr>
          <p:cNvSpPr txBox="1"/>
          <p:nvPr/>
        </p:nvSpPr>
        <p:spPr>
          <a:xfrm>
            <a:off x="914400" y="533400"/>
            <a:ext cx="93236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We went on with model:  </a:t>
            </a:r>
            <a:r>
              <a:rPr lang="en-US" sz="2800" b="1" i="1" dirty="0"/>
              <a:t>logistic_regression_v11_lbfgs_split9</a:t>
            </a:r>
            <a:endParaRPr lang="en-GB" sz="2800" b="1" i="1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571500" cy="3305175"/>
            <a:chOff x="0" y="0"/>
            <a:chExt cx="571500" cy="3305175"/>
          </a:xfrm>
        </p:grpSpPr>
        <p:sp>
          <p:nvSpPr>
            <p:cNvPr id="3" name="object 3"/>
            <p:cNvSpPr/>
            <p:nvPr/>
          </p:nvSpPr>
          <p:spPr>
            <a:xfrm>
              <a:off x="38100" y="371475"/>
              <a:ext cx="533400" cy="29337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0"/>
              <a:ext cx="209550" cy="2019300"/>
            </a:xfrm>
            <a:custGeom>
              <a:avLst/>
              <a:gdLst/>
              <a:ahLst/>
              <a:cxnLst/>
              <a:rect l="l" t="t" r="r" b="b"/>
              <a:pathLst>
                <a:path w="209550" h="2019300">
                  <a:moveTo>
                    <a:pt x="209550" y="0"/>
                  </a:moveTo>
                  <a:lnTo>
                    <a:pt x="0" y="0"/>
                  </a:lnTo>
                  <a:lnTo>
                    <a:pt x="0" y="2019300"/>
                  </a:lnTo>
                  <a:lnTo>
                    <a:pt x="209550" y="2019300"/>
                  </a:lnTo>
                  <a:lnTo>
                    <a:pt x="209550" y="0"/>
                  </a:lnTo>
                  <a:close/>
                </a:path>
              </a:pathLst>
            </a:custGeom>
            <a:solidFill>
              <a:srgbClr val="CF991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048510" y="2771393"/>
            <a:ext cx="3060065" cy="3924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346075" algn="l"/>
                <a:tab pos="688975" algn="l"/>
                <a:tab pos="1108075" algn="l"/>
                <a:tab pos="1508125" algn="l"/>
                <a:tab pos="1813560" algn="l"/>
                <a:tab pos="2071370" algn="l"/>
                <a:tab pos="2414270" algn="l"/>
                <a:tab pos="2814320" algn="l"/>
              </a:tabLst>
            </a:pPr>
            <a:r>
              <a:rPr sz="2400" spc="-120" dirty="0"/>
              <a:t>F	</a:t>
            </a:r>
            <a:r>
              <a:rPr sz="2400" spc="-295" dirty="0"/>
              <a:t>R	</a:t>
            </a:r>
            <a:r>
              <a:rPr sz="2400" spc="190" dirty="0"/>
              <a:t>O	</a:t>
            </a:r>
            <a:r>
              <a:rPr sz="2400" spc="110" dirty="0"/>
              <a:t>N	</a:t>
            </a:r>
            <a:r>
              <a:rPr sz="2400" spc="-120" dirty="0"/>
              <a:t>T	</a:t>
            </a:r>
            <a:r>
              <a:rPr sz="2400" spc="-45" dirty="0"/>
              <a:t>-	</a:t>
            </a:r>
            <a:r>
              <a:rPr sz="2400" spc="-180" dirty="0"/>
              <a:t>E	</a:t>
            </a:r>
            <a:r>
              <a:rPr sz="2400" spc="110" dirty="0"/>
              <a:t>N	</a:t>
            </a:r>
            <a:r>
              <a:rPr sz="2400" spc="95" dirty="0"/>
              <a:t>D</a:t>
            </a:r>
            <a:endParaRPr sz="2400"/>
          </a:p>
        </p:txBody>
      </p:sp>
      <p:sp>
        <p:nvSpPr>
          <p:cNvPr id="6" name="object 6"/>
          <p:cNvSpPr txBox="1"/>
          <p:nvPr/>
        </p:nvSpPr>
        <p:spPr>
          <a:xfrm>
            <a:off x="1991360" y="3248405"/>
            <a:ext cx="3181350" cy="3924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288290" algn="l"/>
                <a:tab pos="640715" algn="l"/>
                <a:tab pos="1002665" algn="l"/>
                <a:tab pos="1383665" algn="l"/>
                <a:tab pos="1718310" algn="l"/>
                <a:tab pos="1975485" algn="l"/>
                <a:tab pos="2319020" algn="l"/>
                <a:tab pos="2719070" algn="l"/>
                <a:tab pos="3090545" algn="l"/>
              </a:tabLst>
            </a:pPr>
            <a:r>
              <a:rPr sz="2400" spc="220" dirty="0">
                <a:latin typeface="Arial"/>
                <a:cs typeface="Arial"/>
              </a:rPr>
              <a:t>/	</a:t>
            </a:r>
            <a:r>
              <a:rPr sz="2400" spc="-90" dirty="0">
                <a:latin typeface="Arial"/>
                <a:cs typeface="Arial"/>
              </a:rPr>
              <a:t>B	</a:t>
            </a:r>
            <a:r>
              <a:rPr sz="2400" spc="55" dirty="0">
                <a:latin typeface="Arial"/>
                <a:cs typeface="Arial"/>
              </a:rPr>
              <a:t>A	</a:t>
            </a:r>
            <a:r>
              <a:rPr sz="2400" dirty="0">
                <a:latin typeface="Arial"/>
                <a:cs typeface="Arial"/>
              </a:rPr>
              <a:t>C	</a:t>
            </a:r>
            <a:r>
              <a:rPr sz="2400" spc="-140" dirty="0">
                <a:latin typeface="Arial"/>
                <a:cs typeface="Arial"/>
              </a:rPr>
              <a:t>K	</a:t>
            </a:r>
            <a:r>
              <a:rPr sz="2400" spc="-45" dirty="0">
                <a:latin typeface="Arial"/>
                <a:cs typeface="Arial"/>
              </a:rPr>
              <a:t>-	</a:t>
            </a:r>
            <a:r>
              <a:rPr sz="2400" spc="-180" dirty="0">
                <a:latin typeface="Arial"/>
                <a:cs typeface="Arial"/>
              </a:rPr>
              <a:t>E	</a:t>
            </a:r>
            <a:r>
              <a:rPr sz="2400" spc="110" dirty="0">
                <a:latin typeface="Arial"/>
                <a:cs typeface="Arial"/>
              </a:rPr>
              <a:t>N	</a:t>
            </a:r>
            <a:r>
              <a:rPr sz="2400" spc="95" dirty="0">
                <a:latin typeface="Arial"/>
                <a:cs typeface="Arial"/>
              </a:rPr>
              <a:t>D	</a:t>
            </a:r>
            <a:r>
              <a:rPr sz="2400" spc="-60" dirty="0">
                <a:latin typeface="Arial"/>
                <a:cs typeface="Arial"/>
              </a:rPr>
              <a:t>.</a:t>
            </a:r>
            <a:endParaRPr sz="24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534150" y="2105025"/>
            <a:ext cx="4714875" cy="26479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0"/>
              </a:spcBef>
            </a:pPr>
            <a:fld id="{81D60167-4931-47E6-BA6A-407CBD079E47}" type="slidenum">
              <a:rPr spc="-100" dirty="0"/>
              <a:t>22</a:t>
            </a:fld>
            <a:endParaRPr spc="-10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88047" y="1235963"/>
            <a:ext cx="2091055" cy="51815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200" spc="-310" dirty="0"/>
              <a:t>S </a:t>
            </a:r>
            <a:r>
              <a:rPr sz="3200" spc="-229" dirty="0"/>
              <a:t>E </a:t>
            </a:r>
            <a:r>
              <a:rPr sz="3200" spc="-380" dirty="0"/>
              <a:t>R </a:t>
            </a:r>
            <a:r>
              <a:rPr sz="3200" spc="-140" dirty="0"/>
              <a:t>V </a:t>
            </a:r>
            <a:r>
              <a:rPr sz="3200" spc="-229" dirty="0"/>
              <a:t>E </a:t>
            </a:r>
            <a:r>
              <a:rPr sz="3200" spc="-380" dirty="0"/>
              <a:t>R</a:t>
            </a:r>
            <a:r>
              <a:rPr sz="3200" spc="-204" dirty="0"/>
              <a:t> </a:t>
            </a:r>
            <a:r>
              <a:rPr sz="3200" spc="-70" dirty="0"/>
              <a:t>.</a:t>
            </a:r>
            <a:endParaRPr sz="3200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0"/>
              </a:spcBef>
            </a:pPr>
            <a:fld id="{81D60167-4931-47E6-BA6A-407CBD079E47}" type="slidenum">
              <a:rPr spc="-100" dirty="0"/>
              <a:t>23</a:t>
            </a:fld>
            <a:endParaRPr spc="-100" dirty="0"/>
          </a:p>
        </p:txBody>
      </p:sp>
      <p:sp>
        <p:nvSpPr>
          <p:cNvPr id="3" name="object 3"/>
          <p:cNvSpPr txBox="1"/>
          <p:nvPr/>
        </p:nvSpPr>
        <p:spPr>
          <a:xfrm>
            <a:off x="888047" y="2093277"/>
            <a:ext cx="5389245" cy="190881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469900" indent="-457834">
              <a:lnSpc>
                <a:spcPct val="100000"/>
              </a:lnSpc>
              <a:spcBef>
                <a:spcPts val="125"/>
              </a:spcBef>
              <a:buSzPct val="85000"/>
              <a:buAutoNum type="arabicPeriod"/>
              <a:tabLst>
                <a:tab pos="469900" algn="l"/>
                <a:tab pos="470534" algn="l"/>
              </a:tabLst>
            </a:pPr>
            <a:r>
              <a:rPr sz="2000" spc="-15" dirty="0">
                <a:latin typeface="Arial"/>
                <a:cs typeface="Arial"/>
              </a:rPr>
              <a:t>AWS</a:t>
            </a:r>
            <a:r>
              <a:rPr sz="2000" spc="-135" dirty="0">
                <a:latin typeface="Arial"/>
                <a:cs typeface="Arial"/>
              </a:rPr>
              <a:t> </a:t>
            </a:r>
            <a:r>
              <a:rPr sz="2000" spc="-15" dirty="0">
                <a:latin typeface="Arial"/>
                <a:cs typeface="Arial"/>
              </a:rPr>
              <a:t>server</a:t>
            </a:r>
            <a:endParaRPr sz="2000" dirty="0">
              <a:latin typeface="Arial"/>
              <a:cs typeface="Arial"/>
            </a:endParaRPr>
          </a:p>
          <a:p>
            <a:pPr marL="469900" indent="-457834">
              <a:lnSpc>
                <a:spcPct val="100000"/>
              </a:lnSpc>
              <a:spcBef>
                <a:spcPts val="1735"/>
              </a:spcBef>
              <a:buSzPct val="85000"/>
              <a:buAutoNum type="arabicPeriod"/>
              <a:tabLst>
                <a:tab pos="469900" algn="l"/>
                <a:tab pos="470534" algn="l"/>
              </a:tabLst>
            </a:pPr>
            <a:r>
              <a:rPr sz="2000" spc="-50" dirty="0">
                <a:latin typeface="Arial"/>
                <a:cs typeface="Arial"/>
              </a:rPr>
              <a:t>Runs</a:t>
            </a:r>
            <a:r>
              <a:rPr sz="2000" spc="-170" dirty="0">
                <a:latin typeface="Arial"/>
                <a:cs typeface="Arial"/>
              </a:rPr>
              <a:t> </a:t>
            </a:r>
            <a:r>
              <a:rPr sz="2000" spc="50" dirty="0">
                <a:latin typeface="Arial"/>
                <a:cs typeface="Arial"/>
              </a:rPr>
              <a:t>2</a:t>
            </a:r>
            <a:r>
              <a:rPr sz="2000" spc="-70" dirty="0">
                <a:latin typeface="Arial"/>
                <a:cs typeface="Arial"/>
              </a:rPr>
              <a:t> </a:t>
            </a:r>
            <a:r>
              <a:rPr sz="2000" spc="5" dirty="0">
                <a:latin typeface="Arial"/>
                <a:cs typeface="Arial"/>
              </a:rPr>
              <a:t>scripts</a:t>
            </a:r>
            <a:r>
              <a:rPr sz="2000" spc="-90" dirty="0">
                <a:latin typeface="Arial"/>
                <a:cs typeface="Arial"/>
              </a:rPr>
              <a:t> </a:t>
            </a:r>
            <a:r>
              <a:rPr sz="2000" spc="65" dirty="0">
                <a:latin typeface="Arial"/>
                <a:cs typeface="Arial"/>
              </a:rPr>
              <a:t>in</a:t>
            </a:r>
            <a:r>
              <a:rPr sz="2000" spc="-80" dirty="0">
                <a:latin typeface="Arial"/>
                <a:cs typeface="Arial"/>
              </a:rPr>
              <a:t> </a:t>
            </a:r>
            <a:r>
              <a:rPr sz="2000" spc="30" dirty="0">
                <a:latin typeface="Arial"/>
                <a:cs typeface="Arial"/>
              </a:rPr>
              <a:t>parallel</a:t>
            </a:r>
            <a:r>
              <a:rPr sz="2000" spc="-150" dirty="0">
                <a:latin typeface="Arial"/>
                <a:cs typeface="Arial"/>
              </a:rPr>
              <a:t> </a:t>
            </a:r>
            <a:r>
              <a:rPr sz="2000" spc="-305" dirty="0">
                <a:latin typeface="Arial"/>
                <a:cs typeface="Arial"/>
              </a:rPr>
              <a:t>–</a:t>
            </a:r>
            <a:r>
              <a:rPr sz="2000" spc="-275" dirty="0">
                <a:latin typeface="Arial"/>
                <a:cs typeface="Arial"/>
              </a:rPr>
              <a:t> </a:t>
            </a:r>
            <a:r>
              <a:rPr sz="2000" spc="65" dirty="0">
                <a:latin typeface="Arial"/>
                <a:cs typeface="Arial"/>
              </a:rPr>
              <a:t>frontend</a:t>
            </a:r>
            <a:r>
              <a:rPr sz="2000" spc="-120" dirty="0">
                <a:latin typeface="Arial"/>
                <a:cs typeface="Arial"/>
              </a:rPr>
              <a:t> </a:t>
            </a:r>
            <a:r>
              <a:rPr sz="2000" spc="60" dirty="0">
                <a:latin typeface="Arial"/>
                <a:cs typeface="Arial"/>
              </a:rPr>
              <a:t>and</a:t>
            </a:r>
            <a:r>
              <a:rPr sz="2000" spc="-114" dirty="0">
                <a:latin typeface="Arial"/>
                <a:cs typeface="Arial"/>
              </a:rPr>
              <a:t> </a:t>
            </a:r>
            <a:r>
              <a:rPr sz="2000" spc="50" dirty="0">
                <a:latin typeface="Arial"/>
                <a:cs typeface="Arial"/>
              </a:rPr>
              <a:t>api</a:t>
            </a:r>
            <a:endParaRPr sz="2000" dirty="0">
              <a:latin typeface="Arial"/>
              <a:cs typeface="Arial"/>
            </a:endParaRPr>
          </a:p>
          <a:p>
            <a:pPr marL="469900" indent="-457834">
              <a:lnSpc>
                <a:spcPct val="100000"/>
              </a:lnSpc>
              <a:spcBef>
                <a:spcPts val="1730"/>
              </a:spcBef>
              <a:buSzPct val="85000"/>
              <a:buAutoNum type="arabicPeriod"/>
              <a:tabLst>
                <a:tab pos="469900" algn="l"/>
                <a:tab pos="470534" algn="l"/>
              </a:tabLst>
            </a:pPr>
            <a:r>
              <a:rPr sz="2000" spc="35" dirty="0">
                <a:latin typeface="Arial"/>
                <a:cs typeface="Arial"/>
              </a:rPr>
              <a:t>Frontend</a:t>
            </a:r>
            <a:r>
              <a:rPr sz="2000" spc="-114" dirty="0">
                <a:latin typeface="Arial"/>
                <a:cs typeface="Arial"/>
              </a:rPr>
              <a:t> </a:t>
            </a:r>
            <a:r>
              <a:rPr sz="2000" spc="-80" dirty="0">
                <a:latin typeface="Arial"/>
                <a:cs typeface="Arial"/>
              </a:rPr>
              <a:t>asks</a:t>
            </a:r>
            <a:r>
              <a:rPr sz="2000" spc="-165" dirty="0">
                <a:latin typeface="Arial"/>
                <a:cs typeface="Arial"/>
              </a:rPr>
              <a:t> </a:t>
            </a:r>
            <a:r>
              <a:rPr sz="2000" spc="-35" dirty="0">
                <a:latin typeface="Arial"/>
                <a:cs typeface="Arial"/>
              </a:rPr>
              <a:t>API</a:t>
            </a:r>
            <a:r>
              <a:rPr sz="2000" spc="-90" dirty="0">
                <a:latin typeface="Arial"/>
                <a:cs typeface="Arial"/>
              </a:rPr>
              <a:t> </a:t>
            </a:r>
            <a:r>
              <a:rPr sz="2000" spc="75" dirty="0">
                <a:latin typeface="Arial"/>
                <a:cs typeface="Arial"/>
              </a:rPr>
              <a:t>through</a:t>
            </a:r>
            <a:r>
              <a:rPr sz="2000" spc="-155" dirty="0">
                <a:latin typeface="Arial"/>
                <a:cs typeface="Arial"/>
              </a:rPr>
              <a:t> </a:t>
            </a:r>
            <a:r>
              <a:rPr sz="2000" spc="20" dirty="0">
                <a:latin typeface="Arial"/>
                <a:cs typeface="Arial"/>
              </a:rPr>
              <a:t>data</a:t>
            </a:r>
            <a:r>
              <a:rPr sz="2000" spc="-50" dirty="0">
                <a:latin typeface="Arial"/>
                <a:cs typeface="Arial"/>
              </a:rPr>
              <a:t> </a:t>
            </a:r>
            <a:r>
              <a:rPr sz="2000" spc="55" dirty="0">
                <a:latin typeface="Arial"/>
                <a:cs typeface="Arial"/>
              </a:rPr>
              <a:t>link</a:t>
            </a:r>
            <a:r>
              <a:rPr sz="2000" spc="-195" dirty="0">
                <a:latin typeface="Arial"/>
                <a:cs typeface="Arial"/>
              </a:rPr>
              <a:t> </a:t>
            </a:r>
            <a:r>
              <a:rPr sz="2000" spc="5" dirty="0">
                <a:latin typeface="Arial"/>
                <a:cs typeface="Arial"/>
              </a:rPr>
              <a:t>layer</a:t>
            </a:r>
            <a:endParaRPr sz="2000" dirty="0">
              <a:latin typeface="Arial"/>
              <a:cs typeface="Arial"/>
            </a:endParaRPr>
          </a:p>
          <a:p>
            <a:pPr marL="469900" indent="-457834">
              <a:lnSpc>
                <a:spcPct val="100000"/>
              </a:lnSpc>
              <a:spcBef>
                <a:spcPts val="1730"/>
              </a:spcBef>
              <a:buSzPct val="85000"/>
              <a:buAutoNum type="arabicPeriod"/>
              <a:tabLst>
                <a:tab pos="469900" algn="l"/>
                <a:tab pos="470534" algn="l"/>
              </a:tabLst>
            </a:pPr>
            <a:r>
              <a:rPr sz="2000" spc="-15" dirty="0">
                <a:latin typeface="Arial"/>
                <a:cs typeface="Arial"/>
              </a:rPr>
              <a:t>Site </a:t>
            </a:r>
            <a:r>
              <a:rPr sz="2000" spc="-20" dirty="0">
                <a:latin typeface="Arial"/>
                <a:cs typeface="Arial"/>
              </a:rPr>
              <a:t>is </a:t>
            </a:r>
            <a:r>
              <a:rPr sz="2000" spc="90" dirty="0">
                <a:latin typeface="Arial"/>
                <a:cs typeface="Arial"/>
              </a:rPr>
              <a:t>public</a:t>
            </a:r>
            <a:r>
              <a:rPr sz="2000" spc="-325" dirty="0">
                <a:latin typeface="Arial"/>
                <a:cs typeface="Arial"/>
              </a:rPr>
              <a:t> </a:t>
            </a:r>
            <a:r>
              <a:rPr sz="2000" spc="5" dirty="0">
                <a:latin typeface="Arial"/>
                <a:cs typeface="Arial"/>
              </a:rPr>
              <a:t>accessible</a:t>
            </a:r>
            <a:endParaRPr sz="20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42925"/>
            <a:ext cx="12191999" cy="57721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0"/>
              </a:spcBef>
            </a:pPr>
            <a:fld id="{81D60167-4931-47E6-BA6A-407CBD079E47}" type="slidenum">
              <a:rPr spc="-100" dirty="0"/>
              <a:t>24</a:t>
            </a:fld>
            <a:endParaRPr spc="-100" dirty="0"/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F48B5AAE-0607-9BE5-A08C-0ED4596410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542925"/>
            <a:ext cx="3015904" cy="90487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52450"/>
            <a:ext cx="12191999" cy="57435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0"/>
              </a:spcBef>
            </a:pPr>
            <a:fld id="{81D60167-4931-47E6-BA6A-407CBD079E47}" type="slidenum">
              <a:rPr spc="-100" dirty="0"/>
              <a:t>25</a:t>
            </a:fld>
            <a:endParaRPr spc="-1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878CFF3-1B71-0A04-34E0-82B0FEE1C3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561975"/>
            <a:ext cx="3015904" cy="904875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571500" cy="3305175"/>
            <a:chOff x="0" y="0"/>
            <a:chExt cx="571500" cy="3305175"/>
          </a:xfrm>
        </p:grpSpPr>
        <p:sp>
          <p:nvSpPr>
            <p:cNvPr id="3" name="object 3"/>
            <p:cNvSpPr/>
            <p:nvPr/>
          </p:nvSpPr>
          <p:spPr>
            <a:xfrm>
              <a:off x="38100" y="371475"/>
              <a:ext cx="533400" cy="29337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0"/>
              <a:ext cx="209550" cy="2019300"/>
            </a:xfrm>
            <a:custGeom>
              <a:avLst/>
              <a:gdLst/>
              <a:ahLst/>
              <a:cxnLst/>
              <a:rect l="l" t="t" r="r" b="b"/>
              <a:pathLst>
                <a:path w="209550" h="2019300">
                  <a:moveTo>
                    <a:pt x="209550" y="0"/>
                  </a:moveTo>
                  <a:lnTo>
                    <a:pt x="0" y="0"/>
                  </a:lnTo>
                  <a:lnTo>
                    <a:pt x="0" y="2019300"/>
                  </a:lnTo>
                  <a:lnTo>
                    <a:pt x="209550" y="2019300"/>
                  </a:lnTo>
                  <a:lnTo>
                    <a:pt x="209550" y="0"/>
                  </a:lnTo>
                  <a:close/>
                </a:path>
              </a:pathLst>
            </a:custGeom>
            <a:solidFill>
              <a:srgbClr val="CF991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1680210" y="3489325"/>
            <a:ext cx="5937885" cy="575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1909445" algn="l"/>
                <a:tab pos="3157855" algn="l"/>
              </a:tabLst>
            </a:pPr>
            <a:r>
              <a:rPr sz="3600" spc="-180" dirty="0">
                <a:latin typeface="Arial"/>
                <a:cs typeface="Arial"/>
              </a:rPr>
              <a:t>L  </a:t>
            </a:r>
            <a:r>
              <a:rPr sz="3600" spc="-95" dirty="0">
                <a:latin typeface="Arial"/>
                <a:cs typeface="Arial"/>
              </a:rPr>
              <a:t>I</a:t>
            </a:r>
            <a:r>
              <a:rPr sz="3600" spc="-120" dirty="0">
                <a:latin typeface="Arial"/>
                <a:cs typeface="Arial"/>
              </a:rPr>
              <a:t> </a:t>
            </a:r>
            <a:r>
              <a:rPr sz="3600" spc="165" dirty="0">
                <a:latin typeface="Arial"/>
                <a:cs typeface="Arial"/>
              </a:rPr>
              <a:t>N</a:t>
            </a:r>
            <a:r>
              <a:rPr sz="3600" spc="275" dirty="0">
                <a:latin typeface="Arial"/>
                <a:cs typeface="Arial"/>
              </a:rPr>
              <a:t> </a:t>
            </a:r>
            <a:r>
              <a:rPr sz="3600" spc="-210" dirty="0">
                <a:latin typeface="Arial"/>
                <a:cs typeface="Arial"/>
              </a:rPr>
              <a:t>K	</a:t>
            </a:r>
            <a:r>
              <a:rPr sz="3600" spc="-180" dirty="0">
                <a:latin typeface="Arial"/>
                <a:cs typeface="Arial"/>
              </a:rPr>
              <a:t>T</a:t>
            </a:r>
            <a:r>
              <a:rPr sz="3600" spc="204" dirty="0">
                <a:latin typeface="Arial"/>
                <a:cs typeface="Arial"/>
              </a:rPr>
              <a:t> </a:t>
            </a:r>
            <a:r>
              <a:rPr sz="3600" spc="285" dirty="0">
                <a:latin typeface="Arial"/>
                <a:cs typeface="Arial"/>
              </a:rPr>
              <a:t>O	</a:t>
            </a:r>
            <a:r>
              <a:rPr sz="3600" spc="25" dirty="0">
                <a:latin typeface="Arial"/>
                <a:cs typeface="Arial"/>
              </a:rPr>
              <a:t>G </a:t>
            </a:r>
            <a:r>
              <a:rPr sz="3600" spc="-95" dirty="0">
                <a:latin typeface="Arial"/>
                <a:cs typeface="Arial"/>
              </a:rPr>
              <a:t>I </a:t>
            </a:r>
            <a:r>
              <a:rPr sz="3600" spc="-180" dirty="0">
                <a:latin typeface="Arial"/>
                <a:cs typeface="Arial"/>
              </a:rPr>
              <a:t>T </a:t>
            </a:r>
            <a:r>
              <a:rPr sz="3600" dirty="0">
                <a:latin typeface="Arial"/>
                <a:cs typeface="Arial"/>
              </a:rPr>
              <a:t>H </a:t>
            </a:r>
            <a:r>
              <a:rPr sz="3600" spc="-20" dirty="0">
                <a:latin typeface="Arial"/>
                <a:cs typeface="Arial"/>
              </a:rPr>
              <a:t>U </a:t>
            </a:r>
            <a:r>
              <a:rPr sz="3600" spc="-135" dirty="0">
                <a:latin typeface="Arial"/>
                <a:cs typeface="Arial"/>
              </a:rPr>
              <a:t>B</a:t>
            </a:r>
            <a:r>
              <a:rPr sz="3600" spc="100" dirty="0">
                <a:latin typeface="Arial"/>
                <a:cs typeface="Arial"/>
              </a:rPr>
              <a:t> </a:t>
            </a:r>
            <a:r>
              <a:rPr sz="3600" spc="-85" dirty="0">
                <a:latin typeface="Arial"/>
                <a:cs typeface="Arial"/>
              </a:rPr>
              <a:t>.</a:t>
            </a:r>
            <a:endParaRPr sz="36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0"/>
              </a:spcBef>
            </a:pPr>
            <a:fld id="{81D60167-4931-47E6-BA6A-407CBD079E47}" type="slidenum">
              <a:rPr spc="-100" dirty="0"/>
              <a:t>26</a:t>
            </a:fld>
            <a:endParaRPr spc="-100" dirty="0"/>
          </a:p>
        </p:txBody>
      </p:sp>
      <p:sp>
        <p:nvSpPr>
          <p:cNvPr id="6" name="object 6"/>
          <p:cNvSpPr txBox="1"/>
          <p:nvPr/>
        </p:nvSpPr>
        <p:spPr>
          <a:xfrm>
            <a:off x="1680210" y="4759261"/>
            <a:ext cx="6983730" cy="2660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50" b="1" spc="85" dirty="0">
                <a:latin typeface="Arial"/>
                <a:cs typeface="Arial"/>
              </a:rPr>
              <a:t>H </a:t>
            </a:r>
            <a:r>
              <a:rPr sz="1550" b="1" spc="-35" dirty="0">
                <a:latin typeface="Arial"/>
                <a:cs typeface="Arial"/>
              </a:rPr>
              <a:t>T T </a:t>
            </a:r>
            <a:r>
              <a:rPr sz="1550" b="1" spc="-25" dirty="0">
                <a:latin typeface="Arial"/>
                <a:cs typeface="Arial"/>
              </a:rPr>
              <a:t>P </a:t>
            </a:r>
            <a:r>
              <a:rPr sz="1550" b="1" spc="-105" dirty="0">
                <a:latin typeface="Arial"/>
                <a:cs typeface="Arial"/>
              </a:rPr>
              <a:t>S </a:t>
            </a:r>
            <a:r>
              <a:rPr sz="1550" b="1" spc="5" dirty="0">
                <a:latin typeface="Arial"/>
                <a:cs typeface="Arial"/>
              </a:rPr>
              <a:t>: </a:t>
            </a:r>
            <a:r>
              <a:rPr sz="1550" b="1" spc="220" dirty="0">
                <a:latin typeface="Arial"/>
                <a:cs typeface="Arial"/>
              </a:rPr>
              <a:t>/ / </a:t>
            </a:r>
            <a:r>
              <a:rPr sz="1550" b="1" spc="5" dirty="0">
                <a:latin typeface="Arial"/>
                <a:cs typeface="Arial"/>
              </a:rPr>
              <a:t>G </a:t>
            </a:r>
            <a:r>
              <a:rPr sz="1550" b="1" spc="70" dirty="0">
                <a:latin typeface="Arial"/>
                <a:cs typeface="Arial"/>
              </a:rPr>
              <a:t>I </a:t>
            </a:r>
            <a:r>
              <a:rPr sz="1550" b="1" spc="-35" dirty="0">
                <a:latin typeface="Arial"/>
                <a:cs typeface="Arial"/>
              </a:rPr>
              <a:t>T </a:t>
            </a:r>
            <a:r>
              <a:rPr sz="1550" b="1" spc="85" dirty="0">
                <a:latin typeface="Arial"/>
                <a:cs typeface="Arial"/>
              </a:rPr>
              <a:t>H </a:t>
            </a:r>
            <a:r>
              <a:rPr sz="1550" b="1" spc="40" dirty="0">
                <a:latin typeface="Arial"/>
                <a:cs typeface="Arial"/>
              </a:rPr>
              <a:t>U </a:t>
            </a:r>
            <a:r>
              <a:rPr sz="1550" b="1" spc="-75" dirty="0">
                <a:latin typeface="Arial"/>
                <a:cs typeface="Arial"/>
              </a:rPr>
              <a:t>B </a:t>
            </a:r>
            <a:r>
              <a:rPr sz="1550" b="1" spc="40" dirty="0">
                <a:latin typeface="Arial"/>
                <a:cs typeface="Arial"/>
              </a:rPr>
              <a:t>. </a:t>
            </a:r>
            <a:r>
              <a:rPr sz="1550" b="1" spc="-25" dirty="0">
                <a:latin typeface="Arial"/>
                <a:cs typeface="Arial"/>
              </a:rPr>
              <a:t>C </a:t>
            </a:r>
            <a:r>
              <a:rPr sz="1550" b="1" spc="135" dirty="0">
                <a:latin typeface="Arial"/>
                <a:cs typeface="Arial"/>
              </a:rPr>
              <a:t>O </a:t>
            </a:r>
            <a:r>
              <a:rPr sz="1550" b="1" spc="215" dirty="0">
                <a:latin typeface="Arial"/>
                <a:cs typeface="Arial"/>
              </a:rPr>
              <a:t>M </a:t>
            </a:r>
            <a:r>
              <a:rPr sz="1550" b="1" spc="220" dirty="0">
                <a:latin typeface="Arial"/>
                <a:cs typeface="Arial"/>
              </a:rPr>
              <a:t>/ </a:t>
            </a:r>
            <a:r>
              <a:rPr sz="1550" b="1" spc="-75" dirty="0">
                <a:latin typeface="Arial"/>
                <a:cs typeface="Arial"/>
              </a:rPr>
              <a:t>B </a:t>
            </a:r>
            <a:r>
              <a:rPr sz="1550" b="1" spc="135" dirty="0">
                <a:latin typeface="Arial"/>
                <a:cs typeface="Arial"/>
              </a:rPr>
              <a:t>O </a:t>
            </a:r>
            <a:r>
              <a:rPr sz="1550" b="1" spc="85" dirty="0">
                <a:latin typeface="Arial"/>
                <a:cs typeface="Arial"/>
              </a:rPr>
              <a:t>H </a:t>
            </a:r>
            <a:r>
              <a:rPr sz="1550" b="1" spc="100" dirty="0">
                <a:latin typeface="Arial"/>
                <a:cs typeface="Arial"/>
              </a:rPr>
              <a:t>D </a:t>
            </a:r>
            <a:r>
              <a:rPr sz="1550" b="1" spc="30" dirty="0">
                <a:latin typeface="Arial"/>
                <a:cs typeface="Arial"/>
              </a:rPr>
              <a:t>A </a:t>
            </a:r>
            <a:r>
              <a:rPr sz="1550" b="1" spc="125" dirty="0">
                <a:latin typeface="Arial"/>
                <a:cs typeface="Arial"/>
              </a:rPr>
              <a:t>N </a:t>
            </a:r>
            <a:r>
              <a:rPr sz="1550" b="1" dirty="0">
                <a:latin typeface="Arial"/>
                <a:cs typeface="Arial"/>
              </a:rPr>
              <a:t>K </a:t>
            </a:r>
            <a:r>
              <a:rPr sz="1550" b="1" spc="-80" dirty="0">
                <a:latin typeface="Arial"/>
                <a:cs typeface="Arial"/>
              </a:rPr>
              <a:t>E </a:t>
            </a:r>
            <a:r>
              <a:rPr sz="1550" b="1" spc="125" dirty="0">
                <a:latin typeface="Arial"/>
                <a:cs typeface="Arial"/>
              </a:rPr>
              <a:t>N </a:t>
            </a:r>
            <a:r>
              <a:rPr sz="1550" b="1" spc="220" dirty="0">
                <a:latin typeface="Arial"/>
                <a:cs typeface="Arial"/>
              </a:rPr>
              <a:t>/ </a:t>
            </a:r>
            <a:r>
              <a:rPr sz="1550" b="1" spc="-25" dirty="0">
                <a:latin typeface="Arial"/>
                <a:cs typeface="Arial"/>
              </a:rPr>
              <a:t>P </a:t>
            </a:r>
            <a:r>
              <a:rPr sz="1550" b="1" spc="-75" dirty="0">
                <a:latin typeface="Arial"/>
                <a:cs typeface="Arial"/>
              </a:rPr>
              <a:t>R </a:t>
            </a:r>
            <a:r>
              <a:rPr sz="1550" b="1" spc="135" dirty="0">
                <a:latin typeface="Arial"/>
                <a:cs typeface="Arial"/>
              </a:rPr>
              <a:t>O </a:t>
            </a:r>
            <a:r>
              <a:rPr sz="1550" b="1" spc="5" dirty="0">
                <a:latin typeface="Arial"/>
                <a:cs typeface="Arial"/>
              </a:rPr>
              <a:t>G</a:t>
            </a:r>
            <a:r>
              <a:rPr sz="1550" b="1" spc="114" dirty="0">
                <a:latin typeface="Arial"/>
                <a:cs typeface="Arial"/>
              </a:rPr>
              <a:t> </a:t>
            </a:r>
            <a:r>
              <a:rPr sz="1550" b="1" spc="30" dirty="0">
                <a:latin typeface="Arial"/>
                <a:cs typeface="Arial"/>
              </a:rPr>
              <a:t>A</a:t>
            </a:r>
            <a:endParaRPr sz="15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1630025" y="3552825"/>
            <a:ext cx="561975" cy="3305175"/>
            <a:chOff x="11630025" y="3552825"/>
            <a:chExt cx="561975" cy="3305175"/>
          </a:xfrm>
        </p:grpSpPr>
        <p:sp>
          <p:nvSpPr>
            <p:cNvPr id="3" name="object 3"/>
            <p:cNvSpPr/>
            <p:nvPr/>
          </p:nvSpPr>
          <p:spPr>
            <a:xfrm>
              <a:off x="11630025" y="3552825"/>
              <a:ext cx="523875" cy="29337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1991975" y="4838700"/>
              <a:ext cx="200025" cy="2019300"/>
            </a:xfrm>
            <a:custGeom>
              <a:avLst/>
              <a:gdLst/>
              <a:ahLst/>
              <a:cxnLst/>
              <a:rect l="l" t="t" r="r" b="b"/>
              <a:pathLst>
                <a:path w="200025" h="2019300">
                  <a:moveTo>
                    <a:pt x="200025" y="0"/>
                  </a:moveTo>
                  <a:lnTo>
                    <a:pt x="0" y="0"/>
                  </a:lnTo>
                  <a:lnTo>
                    <a:pt x="0" y="2019300"/>
                  </a:lnTo>
                  <a:lnTo>
                    <a:pt x="200025" y="2019300"/>
                  </a:lnTo>
                  <a:lnTo>
                    <a:pt x="200025" y="0"/>
                  </a:lnTo>
                  <a:close/>
                </a:path>
              </a:pathLst>
            </a:custGeom>
            <a:solidFill>
              <a:srgbClr val="CF991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88047" y="649986"/>
            <a:ext cx="4871720" cy="51815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1355090" algn="l"/>
              </a:tabLst>
            </a:pPr>
            <a:r>
              <a:rPr sz="3200" spc="275" dirty="0"/>
              <a:t>O</a:t>
            </a:r>
            <a:r>
              <a:rPr sz="3200" spc="-210" dirty="0"/>
              <a:t> </a:t>
            </a:r>
            <a:r>
              <a:rPr sz="3200" dirty="0"/>
              <a:t>U</a:t>
            </a:r>
            <a:r>
              <a:rPr sz="3200" spc="-204" dirty="0"/>
              <a:t> </a:t>
            </a:r>
            <a:r>
              <a:rPr sz="3200" spc="-380" dirty="0"/>
              <a:t>R	</a:t>
            </a:r>
            <a:r>
              <a:rPr sz="3200" spc="215" dirty="0"/>
              <a:t>M</a:t>
            </a:r>
            <a:r>
              <a:rPr sz="3200" spc="-254" dirty="0"/>
              <a:t> </a:t>
            </a:r>
            <a:r>
              <a:rPr sz="3200" spc="275" dirty="0"/>
              <a:t>O</a:t>
            </a:r>
            <a:r>
              <a:rPr sz="3200" spc="-290" dirty="0"/>
              <a:t> </a:t>
            </a:r>
            <a:r>
              <a:rPr sz="3200" spc="-145" dirty="0"/>
              <a:t>T</a:t>
            </a:r>
            <a:r>
              <a:rPr sz="3200" spc="-235" dirty="0"/>
              <a:t> </a:t>
            </a:r>
            <a:r>
              <a:rPr sz="3200" spc="-80" dirty="0"/>
              <a:t>I</a:t>
            </a:r>
            <a:r>
              <a:rPr sz="3200" spc="-215" dirty="0"/>
              <a:t> </a:t>
            </a:r>
            <a:r>
              <a:rPr sz="3200" spc="-140" dirty="0"/>
              <a:t>V</a:t>
            </a:r>
            <a:r>
              <a:rPr sz="3200" spc="-270" dirty="0"/>
              <a:t> </a:t>
            </a:r>
            <a:r>
              <a:rPr sz="3200" spc="90" dirty="0"/>
              <a:t>A</a:t>
            </a:r>
            <a:r>
              <a:rPr sz="3200" spc="-425" dirty="0"/>
              <a:t> </a:t>
            </a:r>
            <a:r>
              <a:rPr sz="3200" spc="-145" dirty="0"/>
              <a:t>T</a:t>
            </a:r>
            <a:r>
              <a:rPr sz="3200" spc="-235" dirty="0"/>
              <a:t> </a:t>
            </a:r>
            <a:r>
              <a:rPr sz="3200" spc="-80" dirty="0"/>
              <a:t>I</a:t>
            </a:r>
            <a:r>
              <a:rPr sz="3200" spc="-215" dirty="0"/>
              <a:t> </a:t>
            </a:r>
            <a:r>
              <a:rPr sz="3200" spc="275" dirty="0"/>
              <a:t>O</a:t>
            </a:r>
            <a:r>
              <a:rPr sz="3200" spc="-215" dirty="0"/>
              <a:t> </a:t>
            </a:r>
            <a:r>
              <a:rPr sz="3200" spc="165" dirty="0"/>
              <a:t>N</a:t>
            </a:r>
            <a:r>
              <a:rPr sz="3200" spc="-229" dirty="0"/>
              <a:t> </a:t>
            </a:r>
            <a:r>
              <a:rPr sz="3200" spc="-70" dirty="0"/>
              <a:t>.</a:t>
            </a:r>
            <a:endParaRPr sz="3200"/>
          </a:p>
        </p:txBody>
      </p:sp>
      <p:sp>
        <p:nvSpPr>
          <p:cNvPr id="7" name="object 7"/>
          <p:cNvSpPr txBox="1"/>
          <p:nvPr/>
        </p:nvSpPr>
        <p:spPr>
          <a:xfrm>
            <a:off x="11409426" y="6358920"/>
            <a:ext cx="226060" cy="337820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0"/>
              </a:spcBef>
            </a:pPr>
            <a:fld id="{81D60167-4931-47E6-BA6A-407CBD079E47}" type="slidenum">
              <a:rPr sz="2000" spc="-100" dirty="0">
                <a:latin typeface="Verdana"/>
                <a:cs typeface="Verdana"/>
              </a:rPr>
              <a:t>3</a:t>
            </a:fld>
            <a:endParaRPr sz="200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88047" y="1241742"/>
            <a:ext cx="10139680" cy="316992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2716530" algn="l"/>
              </a:tabLst>
            </a:pPr>
            <a:r>
              <a:rPr sz="3200" spc="-270" dirty="0">
                <a:latin typeface="Arial"/>
                <a:cs typeface="Arial"/>
              </a:rPr>
              <a:t>P </a:t>
            </a:r>
            <a:r>
              <a:rPr sz="3200" spc="-385" dirty="0">
                <a:latin typeface="Arial"/>
                <a:cs typeface="Arial"/>
              </a:rPr>
              <a:t>R </a:t>
            </a:r>
            <a:r>
              <a:rPr sz="3200" spc="275" dirty="0">
                <a:latin typeface="Arial"/>
                <a:cs typeface="Arial"/>
              </a:rPr>
              <a:t>O </a:t>
            </a:r>
            <a:r>
              <a:rPr sz="3200" spc="-105" dirty="0">
                <a:latin typeface="Arial"/>
                <a:cs typeface="Arial"/>
              </a:rPr>
              <a:t>B </a:t>
            </a:r>
            <a:r>
              <a:rPr sz="3200" spc="-150" dirty="0">
                <a:latin typeface="Arial"/>
                <a:cs typeface="Arial"/>
              </a:rPr>
              <a:t>L</a:t>
            </a:r>
            <a:r>
              <a:rPr sz="3200" spc="-545" dirty="0">
                <a:latin typeface="Arial"/>
                <a:cs typeface="Arial"/>
              </a:rPr>
              <a:t> </a:t>
            </a:r>
            <a:r>
              <a:rPr sz="3200" spc="-229" dirty="0">
                <a:latin typeface="Arial"/>
                <a:cs typeface="Arial"/>
              </a:rPr>
              <a:t>E</a:t>
            </a:r>
            <a:r>
              <a:rPr sz="3200" spc="-250" dirty="0">
                <a:latin typeface="Arial"/>
                <a:cs typeface="Arial"/>
              </a:rPr>
              <a:t> </a:t>
            </a:r>
            <a:r>
              <a:rPr sz="3200" spc="210" dirty="0">
                <a:latin typeface="Arial"/>
                <a:cs typeface="Arial"/>
              </a:rPr>
              <a:t>M	</a:t>
            </a:r>
            <a:r>
              <a:rPr sz="3200" spc="-310" dirty="0">
                <a:latin typeface="Arial"/>
                <a:cs typeface="Arial"/>
              </a:rPr>
              <a:t>S</a:t>
            </a:r>
            <a:r>
              <a:rPr sz="3200" spc="-320" dirty="0">
                <a:latin typeface="Arial"/>
                <a:cs typeface="Arial"/>
              </a:rPr>
              <a:t> </a:t>
            </a:r>
            <a:r>
              <a:rPr sz="3200" spc="-145" dirty="0">
                <a:latin typeface="Arial"/>
                <a:cs typeface="Arial"/>
              </a:rPr>
              <a:t>T</a:t>
            </a:r>
            <a:r>
              <a:rPr sz="3200" spc="-459" dirty="0">
                <a:latin typeface="Arial"/>
                <a:cs typeface="Arial"/>
              </a:rPr>
              <a:t> </a:t>
            </a:r>
            <a:r>
              <a:rPr sz="3200" spc="90" dirty="0">
                <a:latin typeface="Arial"/>
                <a:cs typeface="Arial"/>
              </a:rPr>
              <a:t>A</a:t>
            </a:r>
            <a:r>
              <a:rPr sz="3200" spc="-420" dirty="0">
                <a:latin typeface="Arial"/>
                <a:cs typeface="Arial"/>
              </a:rPr>
              <a:t> </a:t>
            </a:r>
            <a:r>
              <a:rPr sz="3200" spc="-145" dirty="0">
                <a:latin typeface="Arial"/>
                <a:cs typeface="Arial"/>
              </a:rPr>
              <a:t>T</a:t>
            </a:r>
            <a:r>
              <a:rPr sz="3200" spc="-225" dirty="0">
                <a:latin typeface="Arial"/>
                <a:cs typeface="Arial"/>
              </a:rPr>
              <a:t> </a:t>
            </a:r>
            <a:r>
              <a:rPr sz="3200" spc="-229" dirty="0">
                <a:latin typeface="Arial"/>
                <a:cs typeface="Arial"/>
              </a:rPr>
              <a:t>E</a:t>
            </a:r>
            <a:r>
              <a:rPr sz="3200" spc="-250" dirty="0">
                <a:latin typeface="Arial"/>
                <a:cs typeface="Arial"/>
              </a:rPr>
              <a:t> </a:t>
            </a:r>
            <a:r>
              <a:rPr sz="3200" spc="210" dirty="0">
                <a:latin typeface="Arial"/>
                <a:cs typeface="Arial"/>
              </a:rPr>
              <a:t>M</a:t>
            </a:r>
            <a:r>
              <a:rPr sz="3200" spc="-250" dirty="0">
                <a:latin typeface="Arial"/>
                <a:cs typeface="Arial"/>
              </a:rPr>
              <a:t> </a:t>
            </a:r>
            <a:r>
              <a:rPr sz="3200" spc="-229" dirty="0">
                <a:latin typeface="Arial"/>
                <a:cs typeface="Arial"/>
              </a:rPr>
              <a:t>E</a:t>
            </a:r>
            <a:r>
              <a:rPr sz="3200" spc="-250" dirty="0">
                <a:latin typeface="Arial"/>
                <a:cs typeface="Arial"/>
              </a:rPr>
              <a:t> </a:t>
            </a:r>
            <a:r>
              <a:rPr sz="3200" spc="165" dirty="0">
                <a:latin typeface="Arial"/>
                <a:cs typeface="Arial"/>
              </a:rPr>
              <a:t>N</a:t>
            </a:r>
            <a:r>
              <a:rPr sz="3200" spc="-220" dirty="0">
                <a:latin typeface="Arial"/>
                <a:cs typeface="Arial"/>
              </a:rPr>
              <a:t> </a:t>
            </a:r>
            <a:r>
              <a:rPr sz="3200" spc="-145" dirty="0">
                <a:latin typeface="Arial"/>
                <a:cs typeface="Arial"/>
              </a:rPr>
              <a:t>T</a:t>
            </a:r>
            <a:r>
              <a:rPr sz="3200" spc="-455" dirty="0">
                <a:latin typeface="Arial"/>
                <a:cs typeface="Arial"/>
              </a:rPr>
              <a:t> </a:t>
            </a:r>
            <a:r>
              <a:rPr sz="3200" spc="-70" dirty="0">
                <a:latin typeface="Arial"/>
                <a:cs typeface="Arial"/>
              </a:rPr>
              <a:t>.</a:t>
            </a:r>
            <a:endParaRPr sz="3200">
              <a:latin typeface="Arial"/>
              <a:cs typeface="Arial"/>
            </a:endParaRPr>
          </a:p>
          <a:p>
            <a:pPr marL="12700" marR="5080">
              <a:lnSpc>
                <a:spcPct val="130200"/>
              </a:lnSpc>
              <a:spcBef>
                <a:spcPts val="2140"/>
              </a:spcBef>
            </a:pPr>
            <a:r>
              <a:rPr sz="2000" spc="10" dirty="0">
                <a:latin typeface="Arial"/>
                <a:cs typeface="Arial"/>
              </a:rPr>
              <a:t>We</a:t>
            </a:r>
            <a:r>
              <a:rPr sz="2000" spc="-50" dirty="0">
                <a:latin typeface="Arial"/>
                <a:cs typeface="Arial"/>
              </a:rPr>
              <a:t> </a:t>
            </a:r>
            <a:r>
              <a:rPr sz="2000" spc="80" dirty="0">
                <a:latin typeface="Arial"/>
                <a:cs typeface="Arial"/>
              </a:rPr>
              <a:t>decided</a:t>
            </a:r>
            <a:r>
              <a:rPr sz="2000" spc="-110" dirty="0">
                <a:latin typeface="Arial"/>
                <a:cs typeface="Arial"/>
              </a:rPr>
              <a:t> </a:t>
            </a:r>
            <a:r>
              <a:rPr sz="2000" spc="80" dirty="0">
                <a:latin typeface="Arial"/>
                <a:cs typeface="Arial"/>
              </a:rPr>
              <a:t>to</a:t>
            </a:r>
            <a:r>
              <a:rPr sz="2000" spc="-6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create</a:t>
            </a:r>
            <a:r>
              <a:rPr sz="2000" spc="-50" dirty="0">
                <a:latin typeface="Arial"/>
                <a:cs typeface="Arial"/>
              </a:rPr>
              <a:t> </a:t>
            </a:r>
            <a:r>
              <a:rPr sz="2000" spc="-45" dirty="0">
                <a:latin typeface="Arial"/>
                <a:cs typeface="Arial"/>
              </a:rPr>
              <a:t>a</a:t>
            </a:r>
            <a:r>
              <a:rPr sz="2000" spc="-5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service</a:t>
            </a:r>
            <a:r>
              <a:rPr sz="2000" spc="-125" dirty="0">
                <a:latin typeface="Arial"/>
                <a:cs typeface="Arial"/>
              </a:rPr>
              <a:t> </a:t>
            </a:r>
            <a:r>
              <a:rPr sz="2000" spc="35" dirty="0">
                <a:latin typeface="Arial"/>
                <a:cs typeface="Arial"/>
              </a:rPr>
              <a:t>that</a:t>
            </a:r>
            <a:r>
              <a:rPr sz="2000" spc="-65" dirty="0">
                <a:latin typeface="Arial"/>
                <a:cs typeface="Arial"/>
              </a:rPr>
              <a:t> </a:t>
            </a:r>
            <a:r>
              <a:rPr sz="2000" spc="60" dirty="0">
                <a:latin typeface="Arial"/>
                <a:cs typeface="Arial"/>
              </a:rPr>
              <a:t>will</a:t>
            </a:r>
            <a:r>
              <a:rPr sz="2000" spc="-225" dirty="0">
                <a:latin typeface="Arial"/>
                <a:cs typeface="Arial"/>
              </a:rPr>
              <a:t> </a:t>
            </a:r>
            <a:r>
              <a:rPr sz="2000" spc="65" dirty="0">
                <a:latin typeface="Arial"/>
                <a:cs typeface="Arial"/>
              </a:rPr>
              <a:t>predict</a:t>
            </a:r>
            <a:r>
              <a:rPr sz="2000" spc="-65" dirty="0">
                <a:latin typeface="Arial"/>
                <a:cs typeface="Arial"/>
              </a:rPr>
              <a:t> </a:t>
            </a:r>
            <a:r>
              <a:rPr sz="2000" spc="15" dirty="0">
                <a:latin typeface="Arial"/>
                <a:cs typeface="Arial"/>
              </a:rPr>
              <a:t>air</a:t>
            </a:r>
            <a:r>
              <a:rPr sz="2000" spc="-130" dirty="0">
                <a:latin typeface="Arial"/>
                <a:cs typeface="Arial"/>
              </a:rPr>
              <a:t> </a:t>
            </a:r>
            <a:r>
              <a:rPr sz="2000" spc="45" dirty="0">
                <a:latin typeface="Arial"/>
                <a:cs typeface="Arial"/>
              </a:rPr>
              <a:t>raid</a:t>
            </a:r>
            <a:r>
              <a:rPr sz="2000" spc="-11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alarms</a:t>
            </a:r>
            <a:r>
              <a:rPr sz="2000" spc="-85" dirty="0">
                <a:latin typeface="Arial"/>
                <a:cs typeface="Arial"/>
              </a:rPr>
              <a:t> </a:t>
            </a:r>
            <a:r>
              <a:rPr sz="2000" spc="55" dirty="0">
                <a:latin typeface="Arial"/>
                <a:cs typeface="Arial"/>
              </a:rPr>
              <a:t>by</a:t>
            </a:r>
            <a:r>
              <a:rPr sz="2000" spc="-85" dirty="0">
                <a:latin typeface="Arial"/>
                <a:cs typeface="Arial"/>
              </a:rPr>
              <a:t> </a:t>
            </a:r>
            <a:r>
              <a:rPr sz="2000" spc="70" dirty="0">
                <a:latin typeface="Arial"/>
                <a:cs typeface="Arial"/>
              </a:rPr>
              <a:t>hour</a:t>
            </a:r>
            <a:r>
              <a:rPr sz="2000" spc="-130" dirty="0">
                <a:latin typeface="Arial"/>
                <a:cs typeface="Arial"/>
              </a:rPr>
              <a:t> </a:t>
            </a:r>
            <a:r>
              <a:rPr sz="2000" spc="50" dirty="0">
                <a:latin typeface="Arial"/>
                <a:cs typeface="Arial"/>
              </a:rPr>
              <a:t>for</a:t>
            </a:r>
            <a:r>
              <a:rPr sz="2000" spc="-6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every </a:t>
            </a:r>
            <a:r>
              <a:rPr sz="2000" spc="65" dirty="0">
                <a:latin typeface="Arial"/>
                <a:cs typeface="Arial"/>
              </a:rPr>
              <a:t>region</a:t>
            </a:r>
            <a:r>
              <a:rPr sz="2000" spc="-150" dirty="0">
                <a:latin typeface="Arial"/>
                <a:cs typeface="Arial"/>
              </a:rPr>
              <a:t> </a:t>
            </a:r>
            <a:r>
              <a:rPr sz="2000" spc="65" dirty="0">
                <a:latin typeface="Arial"/>
                <a:cs typeface="Arial"/>
              </a:rPr>
              <a:t>in  </a:t>
            </a:r>
            <a:r>
              <a:rPr sz="2000" dirty="0">
                <a:latin typeface="Arial"/>
                <a:cs typeface="Arial"/>
              </a:rPr>
              <a:t>Ukraine, </a:t>
            </a:r>
            <a:r>
              <a:rPr sz="2000" spc="35" dirty="0">
                <a:latin typeface="Arial"/>
                <a:cs typeface="Arial"/>
              </a:rPr>
              <a:t>based </a:t>
            </a:r>
            <a:r>
              <a:rPr sz="2000" spc="70" dirty="0">
                <a:latin typeface="Arial"/>
                <a:cs typeface="Arial"/>
              </a:rPr>
              <a:t>on </a:t>
            </a:r>
            <a:r>
              <a:rPr sz="2000" spc="55" dirty="0">
                <a:latin typeface="Arial"/>
                <a:cs typeface="Arial"/>
              </a:rPr>
              <a:t>the </a:t>
            </a:r>
            <a:r>
              <a:rPr sz="2000" spc="25" dirty="0">
                <a:latin typeface="Arial"/>
                <a:cs typeface="Arial"/>
              </a:rPr>
              <a:t>weather </a:t>
            </a:r>
            <a:r>
              <a:rPr sz="2000" spc="20" dirty="0">
                <a:latin typeface="Arial"/>
                <a:cs typeface="Arial"/>
              </a:rPr>
              <a:t>data </a:t>
            </a:r>
            <a:r>
              <a:rPr sz="2000" spc="60" dirty="0">
                <a:latin typeface="Arial"/>
                <a:cs typeface="Arial"/>
              </a:rPr>
              <a:t>and </a:t>
            </a:r>
            <a:r>
              <a:rPr sz="2000" spc="55" dirty="0">
                <a:latin typeface="Arial"/>
                <a:cs typeface="Arial"/>
              </a:rPr>
              <a:t>the </a:t>
            </a:r>
            <a:r>
              <a:rPr sz="2000" spc="25" dirty="0">
                <a:latin typeface="Arial"/>
                <a:cs typeface="Arial"/>
              </a:rPr>
              <a:t>reports </a:t>
            </a:r>
            <a:r>
              <a:rPr sz="2000" spc="65" dirty="0">
                <a:latin typeface="Arial"/>
                <a:cs typeface="Arial"/>
              </a:rPr>
              <a:t>from </a:t>
            </a:r>
            <a:r>
              <a:rPr sz="2000" spc="55" dirty="0">
                <a:latin typeface="Arial"/>
                <a:cs typeface="Arial"/>
              </a:rPr>
              <a:t>the </a:t>
            </a:r>
            <a:r>
              <a:rPr sz="2000" spc="30" dirty="0">
                <a:latin typeface="Arial"/>
                <a:cs typeface="Arial"/>
              </a:rPr>
              <a:t>Institute </a:t>
            </a:r>
            <a:r>
              <a:rPr sz="2000" spc="50" dirty="0">
                <a:latin typeface="Arial"/>
                <a:cs typeface="Arial"/>
              </a:rPr>
              <a:t>for </a:t>
            </a:r>
            <a:r>
              <a:rPr sz="2000" spc="55" dirty="0">
                <a:latin typeface="Arial"/>
                <a:cs typeface="Arial"/>
              </a:rPr>
              <a:t>the </a:t>
            </a:r>
            <a:r>
              <a:rPr sz="2000" spc="5" dirty="0">
                <a:latin typeface="Arial"/>
                <a:cs typeface="Arial"/>
              </a:rPr>
              <a:t>Study </a:t>
            </a:r>
            <a:r>
              <a:rPr sz="2000" spc="60" dirty="0">
                <a:latin typeface="Arial"/>
                <a:cs typeface="Arial"/>
              </a:rPr>
              <a:t>of  </a:t>
            </a:r>
            <a:r>
              <a:rPr sz="2000" spc="-15" dirty="0">
                <a:latin typeface="Arial"/>
                <a:cs typeface="Arial"/>
              </a:rPr>
              <a:t>War</a:t>
            </a:r>
            <a:r>
              <a:rPr sz="2000" spc="-65" dirty="0">
                <a:latin typeface="Arial"/>
                <a:cs typeface="Arial"/>
              </a:rPr>
              <a:t> (ISW).</a:t>
            </a:r>
            <a:r>
              <a:rPr sz="2000" spc="-170" dirty="0">
                <a:latin typeface="Arial"/>
                <a:cs typeface="Arial"/>
              </a:rPr>
              <a:t> </a:t>
            </a:r>
            <a:r>
              <a:rPr sz="2000" spc="10" dirty="0">
                <a:latin typeface="Arial"/>
                <a:cs typeface="Arial"/>
              </a:rPr>
              <a:t>We</a:t>
            </a:r>
            <a:r>
              <a:rPr sz="2000" spc="-50" dirty="0">
                <a:latin typeface="Arial"/>
                <a:cs typeface="Arial"/>
              </a:rPr>
              <a:t> </a:t>
            </a:r>
            <a:r>
              <a:rPr sz="2000" spc="50" dirty="0">
                <a:latin typeface="Arial"/>
                <a:cs typeface="Arial"/>
              </a:rPr>
              <a:t>believe</a:t>
            </a:r>
            <a:r>
              <a:rPr sz="2000" spc="-204" dirty="0">
                <a:latin typeface="Arial"/>
                <a:cs typeface="Arial"/>
              </a:rPr>
              <a:t> </a:t>
            </a:r>
            <a:r>
              <a:rPr sz="2000" spc="20" dirty="0">
                <a:latin typeface="Arial"/>
                <a:cs typeface="Arial"/>
              </a:rPr>
              <a:t>this</a:t>
            </a:r>
            <a:r>
              <a:rPr sz="2000" spc="-85" dirty="0">
                <a:latin typeface="Arial"/>
                <a:cs typeface="Arial"/>
              </a:rPr>
              <a:t> </a:t>
            </a:r>
            <a:r>
              <a:rPr sz="2000" spc="60" dirty="0">
                <a:latin typeface="Arial"/>
                <a:cs typeface="Arial"/>
              </a:rPr>
              <a:t>will</a:t>
            </a:r>
            <a:r>
              <a:rPr sz="2000" spc="-155" dirty="0">
                <a:latin typeface="Arial"/>
                <a:cs typeface="Arial"/>
              </a:rPr>
              <a:t> </a:t>
            </a:r>
            <a:r>
              <a:rPr sz="2000" spc="85" dirty="0">
                <a:latin typeface="Arial"/>
                <a:cs typeface="Arial"/>
              </a:rPr>
              <a:t>help</a:t>
            </a:r>
            <a:r>
              <a:rPr sz="2000" spc="-180" dirty="0">
                <a:latin typeface="Arial"/>
                <a:cs typeface="Arial"/>
              </a:rPr>
              <a:t> </a:t>
            </a:r>
            <a:r>
              <a:rPr sz="2000" spc="-25" dirty="0">
                <a:latin typeface="Arial"/>
                <a:cs typeface="Arial"/>
              </a:rPr>
              <a:t>users</a:t>
            </a:r>
            <a:r>
              <a:rPr sz="2000" spc="-85" dirty="0">
                <a:latin typeface="Arial"/>
                <a:cs typeface="Arial"/>
              </a:rPr>
              <a:t> </a:t>
            </a:r>
            <a:r>
              <a:rPr sz="2000" spc="55" dirty="0">
                <a:latin typeface="Arial"/>
                <a:cs typeface="Arial"/>
              </a:rPr>
              <a:t>plan</a:t>
            </a:r>
            <a:r>
              <a:rPr sz="2000" spc="-80" dirty="0">
                <a:latin typeface="Arial"/>
                <a:cs typeface="Arial"/>
              </a:rPr>
              <a:t> </a:t>
            </a:r>
            <a:r>
              <a:rPr sz="2000" spc="50" dirty="0">
                <a:latin typeface="Arial"/>
                <a:cs typeface="Arial"/>
              </a:rPr>
              <a:t>their</a:t>
            </a:r>
            <a:r>
              <a:rPr sz="2000" spc="-130" dirty="0">
                <a:latin typeface="Arial"/>
                <a:cs typeface="Arial"/>
              </a:rPr>
              <a:t> </a:t>
            </a:r>
            <a:r>
              <a:rPr sz="2000" spc="-15" dirty="0">
                <a:latin typeface="Arial"/>
                <a:cs typeface="Arial"/>
              </a:rPr>
              <a:t>days</a:t>
            </a:r>
            <a:r>
              <a:rPr sz="2000" spc="-85" dirty="0">
                <a:latin typeface="Arial"/>
                <a:cs typeface="Arial"/>
              </a:rPr>
              <a:t> </a:t>
            </a:r>
            <a:r>
              <a:rPr sz="2000" spc="45" dirty="0">
                <a:latin typeface="Arial"/>
                <a:cs typeface="Arial"/>
              </a:rPr>
              <a:t>accordingly</a:t>
            </a:r>
            <a:r>
              <a:rPr sz="2000" spc="-165" dirty="0">
                <a:latin typeface="Arial"/>
                <a:cs typeface="Arial"/>
              </a:rPr>
              <a:t> </a:t>
            </a:r>
            <a:r>
              <a:rPr sz="2000" spc="60" dirty="0">
                <a:latin typeface="Arial"/>
                <a:cs typeface="Arial"/>
              </a:rPr>
              <a:t>and</a:t>
            </a:r>
            <a:r>
              <a:rPr sz="2000" spc="-110" dirty="0">
                <a:latin typeface="Arial"/>
                <a:cs typeface="Arial"/>
              </a:rPr>
              <a:t> </a:t>
            </a:r>
            <a:r>
              <a:rPr sz="2000" spc="45" dirty="0">
                <a:latin typeface="Arial"/>
                <a:cs typeface="Arial"/>
              </a:rPr>
              <a:t>prepare</a:t>
            </a:r>
            <a:r>
              <a:rPr sz="2000" spc="-130" dirty="0">
                <a:latin typeface="Arial"/>
                <a:cs typeface="Arial"/>
              </a:rPr>
              <a:t> </a:t>
            </a:r>
            <a:r>
              <a:rPr sz="2000" spc="65" dirty="0">
                <a:latin typeface="Arial"/>
                <a:cs typeface="Arial"/>
              </a:rPr>
              <a:t>them  </a:t>
            </a:r>
            <a:r>
              <a:rPr sz="2000" spc="55" dirty="0">
                <a:latin typeface="Arial"/>
                <a:cs typeface="Arial"/>
              </a:rPr>
              <a:t>for </a:t>
            </a:r>
            <a:r>
              <a:rPr sz="2000" spc="45" dirty="0">
                <a:latin typeface="Arial"/>
                <a:cs typeface="Arial"/>
              </a:rPr>
              <a:t>possible </a:t>
            </a:r>
            <a:r>
              <a:rPr sz="2000" spc="35" dirty="0">
                <a:latin typeface="Arial"/>
                <a:cs typeface="Arial"/>
              </a:rPr>
              <a:t>danger. </a:t>
            </a:r>
            <a:r>
              <a:rPr sz="2000" spc="20" dirty="0">
                <a:latin typeface="Arial"/>
                <a:cs typeface="Arial"/>
              </a:rPr>
              <a:t>Also, </a:t>
            </a:r>
            <a:r>
              <a:rPr sz="2000" spc="70" dirty="0">
                <a:latin typeface="Arial"/>
                <a:cs typeface="Arial"/>
              </a:rPr>
              <a:t>our </a:t>
            </a:r>
            <a:r>
              <a:rPr sz="2000" spc="65" dirty="0">
                <a:latin typeface="Arial"/>
                <a:cs typeface="Arial"/>
              </a:rPr>
              <a:t>Air </a:t>
            </a:r>
            <a:r>
              <a:rPr sz="2000" spc="-15" dirty="0">
                <a:latin typeface="Arial"/>
                <a:cs typeface="Arial"/>
              </a:rPr>
              <a:t>Raid </a:t>
            </a:r>
            <a:r>
              <a:rPr sz="2000" spc="45" dirty="0">
                <a:latin typeface="Arial"/>
                <a:cs typeface="Arial"/>
              </a:rPr>
              <a:t>Alarm </a:t>
            </a:r>
            <a:r>
              <a:rPr sz="2000" spc="-25" dirty="0">
                <a:latin typeface="Arial"/>
                <a:cs typeface="Arial"/>
              </a:rPr>
              <a:t>Forecast </a:t>
            </a:r>
            <a:r>
              <a:rPr sz="2000" spc="-35" dirty="0">
                <a:latin typeface="Arial"/>
                <a:cs typeface="Arial"/>
              </a:rPr>
              <a:t>API </a:t>
            </a:r>
            <a:r>
              <a:rPr sz="2000" spc="-45" dirty="0">
                <a:latin typeface="Arial"/>
                <a:cs typeface="Arial"/>
              </a:rPr>
              <a:t>(ARAF </a:t>
            </a:r>
            <a:r>
              <a:rPr sz="2000" spc="-40" dirty="0">
                <a:latin typeface="Arial"/>
                <a:cs typeface="Arial"/>
              </a:rPr>
              <a:t>API) </a:t>
            </a:r>
            <a:r>
              <a:rPr sz="2000" spc="-10" dirty="0">
                <a:latin typeface="Arial"/>
                <a:cs typeface="Arial"/>
              </a:rPr>
              <a:t>can </a:t>
            </a:r>
            <a:r>
              <a:rPr sz="2000" spc="85" dirty="0">
                <a:latin typeface="Arial"/>
                <a:cs typeface="Arial"/>
              </a:rPr>
              <a:t>help </a:t>
            </a:r>
            <a:r>
              <a:rPr sz="2000" spc="50" dirty="0">
                <a:latin typeface="Arial"/>
                <a:cs typeface="Arial"/>
              </a:rPr>
              <a:t>other  </a:t>
            </a:r>
            <a:r>
              <a:rPr sz="2000" spc="35" dirty="0">
                <a:latin typeface="Arial"/>
                <a:cs typeface="Arial"/>
              </a:rPr>
              <a:t>developers </a:t>
            </a:r>
            <a:r>
              <a:rPr sz="2000" dirty="0">
                <a:latin typeface="Arial"/>
                <a:cs typeface="Arial"/>
              </a:rPr>
              <a:t>create </a:t>
            </a:r>
            <a:r>
              <a:rPr sz="2000" spc="65" dirty="0">
                <a:latin typeface="Arial"/>
                <a:cs typeface="Arial"/>
              </a:rPr>
              <a:t>something </a:t>
            </a:r>
            <a:r>
              <a:rPr sz="2000" spc="50" dirty="0">
                <a:latin typeface="Arial"/>
                <a:cs typeface="Arial"/>
              </a:rPr>
              <a:t>important. </a:t>
            </a:r>
            <a:r>
              <a:rPr sz="2000" spc="10" dirty="0">
                <a:latin typeface="Arial"/>
                <a:cs typeface="Arial"/>
              </a:rPr>
              <a:t>We </a:t>
            </a:r>
            <a:r>
              <a:rPr sz="2000" spc="20" dirty="0">
                <a:latin typeface="Arial"/>
                <a:cs typeface="Arial"/>
              </a:rPr>
              <a:t>haven‘t </a:t>
            </a:r>
            <a:r>
              <a:rPr sz="2000" spc="90" dirty="0">
                <a:latin typeface="Arial"/>
                <a:cs typeface="Arial"/>
              </a:rPr>
              <a:t>found </a:t>
            </a:r>
            <a:r>
              <a:rPr sz="2000" spc="-10" dirty="0">
                <a:latin typeface="Arial"/>
                <a:cs typeface="Arial"/>
              </a:rPr>
              <a:t>any </a:t>
            </a:r>
            <a:r>
              <a:rPr sz="2000" spc="30" dirty="0">
                <a:latin typeface="Arial"/>
                <a:cs typeface="Arial"/>
              </a:rPr>
              <a:t>similar </a:t>
            </a:r>
            <a:r>
              <a:rPr sz="2000" spc="45" dirty="0">
                <a:latin typeface="Arial"/>
                <a:cs typeface="Arial"/>
              </a:rPr>
              <a:t>products </a:t>
            </a:r>
            <a:r>
              <a:rPr sz="2000" spc="65" dirty="0">
                <a:latin typeface="Arial"/>
                <a:cs typeface="Arial"/>
              </a:rPr>
              <a:t>in </a:t>
            </a:r>
            <a:r>
              <a:rPr sz="2000" spc="50" dirty="0">
                <a:latin typeface="Arial"/>
                <a:cs typeface="Arial"/>
              </a:rPr>
              <a:t>the  </a:t>
            </a:r>
            <a:r>
              <a:rPr sz="2000" spc="30" dirty="0">
                <a:latin typeface="Arial"/>
                <a:cs typeface="Arial"/>
              </a:rPr>
              <a:t>Web,</a:t>
            </a:r>
            <a:r>
              <a:rPr sz="2000" spc="-180" dirty="0">
                <a:latin typeface="Arial"/>
                <a:cs typeface="Arial"/>
              </a:rPr>
              <a:t> </a:t>
            </a:r>
            <a:r>
              <a:rPr sz="2000" spc="5" dirty="0">
                <a:latin typeface="Arial"/>
                <a:cs typeface="Arial"/>
              </a:rPr>
              <a:t>so</a:t>
            </a:r>
            <a:r>
              <a:rPr sz="2000" spc="-65" dirty="0">
                <a:latin typeface="Arial"/>
                <a:cs typeface="Arial"/>
              </a:rPr>
              <a:t> </a:t>
            </a:r>
            <a:r>
              <a:rPr sz="2000" spc="45" dirty="0">
                <a:latin typeface="Arial"/>
                <a:cs typeface="Arial"/>
              </a:rPr>
              <a:t>we</a:t>
            </a:r>
            <a:r>
              <a:rPr sz="2000" spc="-13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are</a:t>
            </a:r>
            <a:r>
              <a:rPr sz="2000" spc="-55" dirty="0">
                <a:latin typeface="Arial"/>
                <a:cs typeface="Arial"/>
              </a:rPr>
              <a:t> </a:t>
            </a:r>
            <a:r>
              <a:rPr sz="2000" spc="100" dirty="0">
                <a:latin typeface="Arial"/>
                <a:cs typeface="Arial"/>
              </a:rPr>
              <a:t>proud</a:t>
            </a:r>
            <a:r>
              <a:rPr sz="2000" spc="-114" dirty="0">
                <a:latin typeface="Arial"/>
                <a:cs typeface="Arial"/>
              </a:rPr>
              <a:t> </a:t>
            </a:r>
            <a:r>
              <a:rPr sz="2000" spc="80" dirty="0">
                <a:latin typeface="Arial"/>
                <a:cs typeface="Arial"/>
              </a:rPr>
              <a:t>to</a:t>
            </a:r>
            <a:r>
              <a:rPr sz="2000" spc="-70" dirty="0">
                <a:latin typeface="Arial"/>
                <a:cs typeface="Arial"/>
              </a:rPr>
              <a:t> </a:t>
            </a:r>
            <a:r>
              <a:rPr sz="2000" spc="-80" dirty="0">
                <a:latin typeface="Arial"/>
                <a:cs typeface="Arial"/>
              </a:rPr>
              <a:t>say,</a:t>
            </a:r>
            <a:r>
              <a:rPr sz="2000" spc="-175" dirty="0">
                <a:latin typeface="Arial"/>
                <a:cs typeface="Arial"/>
              </a:rPr>
              <a:t> </a:t>
            </a:r>
            <a:r>
              <a:rPr sz="2000" spc="35" dirty="0">
                <a:latin typeface="Arial"/>
                <a:cs typeface="Arial"/>
              </a:rPr>
              <a:t>that</a:t>
            </a:r>
            <a:r>
              <a:rPr sz="2000" spc="-145" dirty="0">
                <a:latin typeface="Arial"/>
                <a:cs typeface="Arial"/>
              </a:rPr>
              <a:t> </a:t>
            </a:r>
            <a:r>
              <a:rPr sz="2000" spc="45" dirty="0">
                <a:latin typeface="Arial"/>
                <a:cs typeface="Arial"/>
              </a:rPr>
              <a:t>we</a:t>
            </a:r>
            <a:r>
              <a:rPr sz="2000" spc="-5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are</a:t>
            </a:r>
            <a:r>
              <a:rPr sz="2000" spc="-135" dirty="0">
                <a:latin typeface="Arial"/>
                <a:cs typeface="Arial"/>
              </a:rPr>
              <a:t> </a:t>
            </a:r>
            <a:r>
              <a:rPr sz="2000" spc="70" dirty="0">
                <a:latin typeface="Arial"/>
                <a:cs typeface="Arial"/>
              </a:rPr>
              <a:t>now</a:t>
            </a:r>
            <a:r>
              <a:rPr sz="2000" spc="-90" dirty="0">
                <a:latin typeface="Arial"/>
                <a:cs typeface="Arial"/>
              </a:rPr>
              <a:t> </a:t>
            </a:r>
            <a:r>
              <a:rPr sz="2000" spc="85" dirty="0">
                <a:latin typeface="Arial"/>
                <a:cs typeface="Arial"/>
              </a:rPr>
              <a:t>filling</a:t>
            </a:r>
            <a:r>
              <a:rPr sz="2000" spc="-245" dirty="0">
                <a:latin typeface="Arial"/>
                <a:cs typeface="Arial"/>
              </a:rPr>
              <a:t> </a:t>
            </a:r>
            <a:r>
              <a:rPr sz="2000" spc="20" dirty="0">
                <a:latin typeface="Arial"/>
                <a:cs typeface="Arial"/>
              </a:rPr>
              <a:t>this</a:t>
            </a:r>
            <a:r>
              <a:rPr sz="2000" spc="-90" dirty="0">
                <a:latin typeface="Arial"/>
                <a:cs typeface="Arial"/>
              </a:rPr>
              <a:t> </a:t>
            </a:r>
            <a:r>
              <a:rPr sz="2000" spc="55" dirty="0">
                <a:latin typeface="Arial"/>
                <a:cs typeface="Arial"/>
              </a:rPr>
              <a:t>gap.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1630025" y="3552825"/>
            <a:ext cx="561975" cy="3305175"/>
            <a:chOff x="11630025" y="3552825"/>
            <a:chExt cx="561975" cy="3305175"/>
          </a:xfrm>
        </p:grpSpPr>
        <p:sp>
          <p:nvSpPr>
            <p:cNvPr id="3" name="object 3"/>
            <p:cNvSpPr/>
            <p:nvPr/>
          </p:nvSpPr>
          <p:spPr>
            <a:xfrm>
              <a:off x="11630025" y="3552825"/>
              <a:ext cx="523875" cy="29337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1991975" y="4838700"/>
              <a:ext cx="200025" cy="2019300"/>
            </a:xfrm>
            <a:custGeom>
              <a:avLst/>
              <a:gdLst/>
              <a:ahLst/>
              <a:cxnLst/>
              <a:rect l="l" t="t" r="r" b="b"/>
              <a:pathLst>
                <a:path w="200025" h="2019300">
                  <a:moveTo>
                    <a:pt x="200025" y="0"/>
                  </a:moveTo>
                  <a:lnTo>
                    <a:pt x="0" y="0"/>
                  </a:lnTo>
                  <a:lnTo>
                    <a:pt x="0" y="2019300"/>
                  </a:lnTo>
                  <a:lnTo>
                    <a:pt x="200025" y="2019300"/>
                  </a:lnTo>
                  <a:lnTo>
                    <a:pt x="200025" y="0"/>
                  </a:lnTo>
                  <a:close/>
                </a:path>
              </a:pathLst>
            </a:custGeom>
            <a:solidFill>
              <a:srgbClr val="CF991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888047" y="1235963"/>
            <a:ext cx="1962785" cy="51815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200" spc="-310" dirty="0">
                <a:latin typeface="Arial"/>
                <a:cs typeface="Arial"/>
              </a:rPr>
              <a:t>S </a:t>
            </a:r>
            <a:r>
              <a:rPr sz="3200" spc="-254" dirty="0">
                <a:latin typeface="Arial"/>
                <a:cs typeface="Arial"/>
              </a:rPr>
              <a:t>Y </a:t>
            </a:r>
            <a:r>
              <a:rPr sz="3200" spc="-310" dirty="0">
                <a:latin typeface="Arial"/>
                <a:cs typeface="Arial"/>
              </a:rPr>
              <a:t>S </a:t>
            </a:r>
            <a:r>
              <a:rPr sz="3200" spc="-145" dirty="0">
                <a:latin typeface="Arial"/>
                <a:cs typeface="Arial"/>
              </a:rPr>
              <a:t>T </a:t>
            </a:r>
            <a:r>
              <a:rPr sz="3200" spc="-229" dirty="0">
                <a:latin typeface="Arial"/>
                <a:cs typeface="Arial"/>
              </a:rPr>
              <a:t>E</a:t>
            </a:r>
            <a:r>
              <a:rPr sz="3200" spc="-405" dirty="0">
                <a:latin typeface="Arial"/>
                <a:cs typeface="Arial"/>
              </a:rPr>
              <a:t> </a:t>
            </a:r>
            <a:r>
              <a:rPr sz="3200" spc="215" dirty="0">
                <a:latin typeface="Arial"/>
                <a:cs typeface="Arial"/>
              </a:rPr>
              <a:t>M</a:t>
            </a:r>
            <a:endParaRPr sz="32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125743" y="1235963"/>
            <a:ext cx="2167255" cy="51815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200" spc="145" dirty="0"/>
              <a:t>D</a:t>
            </a:r>
            <a:r>
              <a:rPr sz="3200" spc="-215" dirty="0"/>
              <a:t> </a:t>
            </a:r>
            <a:r>
              <a:rPr sz="3200" spc="-229" dirty="0"/>
              <a:t>E</a:t>
            </a:r>
            <a:r>
              <a:rPr sz="3200" spc="-260" dirty="0"/>
              <a:t> </a:t>
            </a:r>
            <a:r>
              <a:rPr sz="3200" spc="-310" dirty="0"/>
              <a:t>S</a:t>
            </a:r>
            <a:r>
              <a:rPr sz="3200" spc="-260" dirty="0"/>
              <a:t> </a:t>
            </a:r>
            <a:r>
              <a:rPr sz="3200" spc="-80" dirty="0"/>
              <a:t>I</a:t>
            </a:r>
            <a:r>
              <a:rPr sz="3200" spc="-215" dirty="0"/>
              <a:t> </a:t>
            </a:r>
            <a:r>
              <a:rPr sz="3200" spc="40" dirty="0"/>
              <a:t>G</a:t>
            </a:r>
            <a:r>
              <a:rPr sz="3200" spc="-215" dirty="0"/>
              <a:t> </a:t>
            </a:r>
            <a:r>
              <a:rPr sz="3200" spc="165" dirty="0"/>
              <a:t>N</a:t>
            </a:r>
            <a:r>
              <a:rPr sz="3200" spc="-235" dirty="0"/>
              <a:t> </a:t>
            </a:r>
            <a:r>
              <a:rPr sz="3200" spc="-70" dirty="0"/>
              <a:t>.</a:t>
            </a:r>
            <a:endParaRPr sz="3200"/>
          </a:p>
        </p:txBody>
      </p:sp>
      <p:sp>
        <p:nvSpPr>
          <p:cNvPr id="7" name="object 7"/>
          <p:cNvSpPr/>
          <p:nvPr/>
        </p:nvSpPr>
        <p:spPr>
          <a:xfrm>
            <a:off x="790575" y="2019300"/>
            <a:ext cx="10353675" cy="43624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1409426" y="6358920"/>
            <a:ext cx="226060" cy="337820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0"/>
              </a:spcBef>
            </a:pPr>
            <a:fld id="{81D60167-4931-47E6-BA6A-407CBD079E47}" type="slidenum">
              <a:rPr sz="2000" spc="-100" dirty="0">
                <a:latin typeface="Verdana"/>
                <a:cs typeface="Verdana"/>
              </a:rPr>
              <a:t>4</a:t>
            </a:fld>
            <a:endParaRPr sz="20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1999" cy="68579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680210" y="3508375"/>
            <a:ext cx="3119120" cy="21717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30400"/>
              </a:lnSpc>
              <a:spcBef>
                <a:spcPts val="95"/>
              </a:spcBef>
            </a:pPr>
            <a:r>
              <a:rPr spc="25" dirty="0">
                <a:solidFill>
                  <a:srgbClr val="FFFFFF"/>
                </a:solidFill>
              </a:rPr>
              <a:t>G </a:t>
            </a:r>
            <a:r>
              <a:rPr spc="-275" dirty="0">
                <a:solidFill>
                  <a:srgbClr val="FFFFFF"/>
                </a:solidFill>
              </a:rPr>
              <a:t>E </a:t>
            </a:r>
            <a:r>
              <a:rPr spc="-180" dirty="0">
                <a:solidFill>
                  <a:srgbClr val="FFFFFF"/>
                </a:solidFill>
              </a:rPr>
              <a:t>T T </a:t>
            </a:r>
            <a:r>
              <a:rPr spc="-95" dirty="0">
                <a:solidFill>
                  <a:srgbClr val="FFFFFF"/>
                </a:solidFill>
              </a:rPr>
              <a:t>I </a:t>
            </a:r>
            <a:r>
              <a:rPr spc="165" dirty="0">
                <a:solidFill>
                  <a:srgbClr val="FFFFFF"/>
                </a:solidFill>
              </a:rPr>
              <a:t>N </a:t>
            </a:r>
            <a:r>
              <a:rPr spc="25" dirty="0">
                <a:solidFill>
                  <a:srgbClr val="FFFFFF"/>
                </a:solidFill>
              </a:rPr>
              <a:t>G  </a:t>
            </a:r>
            <a:r>
              <a:rPr spc="85" dirty="0">
                <a:solidFill>
                  <a:srgbClr val="FFFFFF"/>
                </a:solidFill>
              </a:rPr>
              <a:t>W </a:t>
            </a:r>
            <a:r>
              <a:rPr spc="-275" dirty="0">
                <a:solidFill>
                  <a:srgbClr val="FFFFFF"/>
                </a:solidFill>
              </a:rPr>
              <a:t>E </a:t>
            </a:r>
            <a:r>
              <a:rPr spc="85" dirty="0">
                <a:solidFill>
                  <a:srgbClr val="FFFFFF"/>
                </a:solidFill>
              </a:rPr>
              <a:t>A </a:t>
            </a:r>
            <a:r>
              <a:rPr spc="-180" dirty="0">
                <a:solidFill>
                  <a:srgbClr val="FFFFFF"/>
                </a:solidFill>
              </a:rPr>
              <a:t>T </a:t>
            </a:r>
            <a:r>
              <a:rPr dirty="0">
                <a:solidFill>
                  <a:srgbClr val="FFFFFF"/>
                </a:solidFill>
              </a:rPr>
              <a:t>H </a:t>
            </a:r>
            <a:r>
              <a:rPr spc="-275" dirty="0">
                <a:solidFill>
                  <a:srgbClr val="FFFFFF"/>
                </a:solidFill>
              </a:rPr>
              <a:t>E </a:t>
            </a:r>
            <a:r>
              <a:rPr spc="-445" dirty="0">
                <a:solidFill>
                  <a:srgbClr val="FFFFFF"/>
                </a:solidFill>
              </a:rPr>
              <a:t>R  </a:t>
            </a:r>
            <a:r>
              <a:rPr spc="140" dirty="0">
                <a:solidFill>
                  <a:srgbClr val="FFFFFF"/>
                </a:solidFill>
              </a:rPr>
              <a:t>D </a:t>
            </a:r>
            <a:r>
              <a:rPr spc="85" dirty="0">
                <a:solidFill>
                  <a:srgbClr val="FFFFFF"/>
                </a:solidFill>
              </a:rPr>
              <a:t>A </a:t>
            </a:r>
            <a:r>
              <a:rPr spc="-180" dirty="0">
                <a:solidFill>
                  <a:srgbClr val="FFFFFF"/>
                </a:solidFill>
              </a:rPr>
              <a:t>T </a:t>
            </a:r>
            <a:r>
              <a:rPr spc="85" dirty="0">
                <a:solidFill>
                  <a:srgbClr val="FFFFFF"/>
                </a:solidFill>
              </a:rPr>
              <a:t>A</a:t>
            </a:r>
            <a:r>
              <a:rPr spc="495" dirty="0">
                <a:solidFill>
                  <a:srgbClr val="FFFFFF"/>
                </a:solidFill>
              </a:rPr>
              <a:t> </a:t>
            </a:r>
            <a:r>
              <a:rPr spc="-85" dirty="0">
                <a:solidFill>
                  <a:srgbClr val="FFFFFF"/>
                </a:solidFill>
              </a:rPr>
              <a:t>.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1409426" y="6358920"/>
            <a:ext cx="226060" cy="337820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0"/>
              </a:spcBef>
            </a:pPr>
            <a:fld id="{81D60167-4931-47E6-BA6A-407CBD079E47}" type="slidenum">
              <a:rPr sz="2000" spc="-100" dirty="0">
                <a:latin typeface="Verdana"/>
                <a:cs typeface="Verdana"/>
              </a:rPr>
              <a:t>5</a:t>
            </a:fld>
            <a:endParaRPr sz="20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88047" y="1235963"/>
            <a:ext cx="1536700" cy="51815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200" spc="-270" dirty="0"/>
              <a:t>P </a:t>
            </a:r>
            <a:r>
              <a:rPr sz="3200" spc="-150" dirty="0"/>
              <a:t>L </a:t>
            </a:r>
            <a:r>
              <a:rPr sz="3200" spc="90" dirty="0"/>
              <a:t>A </a:t>
            </a:r>
            <a:r>
              <a:rPr sz="3200" spc="165" dirty="0"/>
              <a:t>N</a:t>
            </a:r>
            <a:r>
              <a:rPr sz="3200" spc="-580" dirty="0"/>
              <a:t> </a:t>
            </a:r>
            <a:r>
              <a:rPr sz="3200" spc="60" dirty="0"/>
              <a:t>:</a:t>
            </a:r>
            <a:endParaRPr sz="3200"/>
          </a:p>
        </p:txBody>
      </p:sp>
      <p:sp>
        <p:nvSpPr>
          <p:cNvPr id="3" name="object 3"/>
          <p:cNvSpPr txBox="1"/>
          <p:nvPr/>
        </p:nvSpPr>
        <p:spPr>
          <a:xfrm>
            <a:off x="888047" y="2093277"/>
            <a:ext cx="6482715" cy="85915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469900" indent="-457834">
              <a:lnSpc>
                <a:spcPct val="100000"/>
              </a:lnSpc>
              <a:spcBef>
                <a:spcPts val="125"/>
              </a:spcBef>
              <a:buSzPct val="85000"/>
              <a:buAutoNum type="arabicPeriod"/>
              <a:tabLst>
                <a:tab pos="469900" algn="l"/>
                <a:tab pos="470534" algn="l"/>
              </a:tabLst>
            </a:pPr>
            <a:r>
              <a:rPr sz="2000" spc="50" dirty="0">
                <a:latin typeface="Arial"/>
                <a:cs typeface="Arial"/>
              </a:rPr>
              <a:t>Sending</a:t>
            </a:r>
            <a:r>
              <a:rPr sz="2000" spc="-185" dirty="0">
                <a:latin typeface="Arial"/>
                <a:cs typeface="Arial"/>
              </a:rPr>
              <a:t> </a:t>
            </a:r>
            <a:r>
              <a:rPr sz="2000" spc="35" dirty="0">
                <a:latin typeface="Arial"/>
                <a:cs typeface="Arial"/>
              </a:rPr>
              <a:t>request</a:t>
            </a:r>
            <a:r>
              <a:rPr sz="2000" spc="-135" dirty="0">
                <a:latin typeface="Arial"/>
                <a:cs typeface="Arial"/>
              </a:rPr>
              <a:t> </a:t>
            </a:r>
            <a:r>
              <a:rPr sz="2000" spc="60" dirty="0">
                <a:latin typeface="Arial"/>
                <a:cs typeface="Arial"/>
              </a:rPr>
              <a:t>and</a:t>
            </a:r>
            <a:r>
              <a:rPr sz="2000" spc="-110" dirty="0">
                <a:latin typeface="Arial"/>
                <a:cs typeface="Arial"/>
              </a:rPr>
              <a:t> </a:t>
            </a:r>
            <a:r>
              <a:rPr sz="2000" spc="80" dirty="0">
                <a:latin typeface="Arial"/>
                <a:cs typeface="Arial"/>
              </a:rPr>
              <a:t>getting</a:t>
            </a:r>
            <a:r>
              <a:rPr sz="2000" spc="-105" dirty="0">
                <a:latin typeface="Arial"/>
                <a:cs typeface="Arial"/>
              </a:rPr>
              <a:t> </a:t>
            </a:r>
            <a:r>
              <a:rPr sz="2000" spc="55" dirty="0">
                <a:latin typeface="Arial"/>
                <a:cs typeface="Arial"/>
              </a:rPr>
              <a:t>the</a:t>
            </a:r>
            <a:r>
              <a:rPr sz="2000" spc="-50" dirty="0">
                <a:latin typeface="Arial"/>
                <a:cs typeface="Arial"/>
              </a:rPr>
              <a:t> </a:t>
            </a:r>
            <a:r>
              <a:rPr sz="2000" spc="20" dirty="0">
                <a:latin typeface="Arial"/>
                <a:cs typeface="Arial"/>
              </a:rPr>
              <a:t>data</a:t>
            </a:r>
            <a:r>
              <a:rPr sz="2000" spc="-125" dirty="0">
                <a:latin typeface="Arial"/>
                <a:cs typeface="Arial"/>
              </a:rPr>
              <a:t> </a:t>
            </a:r>
            <a:r>
              <a:rPr sz="2000" spc="65" dirty="0">
                <a:latin typeface="Arial"/>
                <a:cs typeface="Arial"/>
              </a:rPr>
              <a:t>in</a:t>
            </a:r>
            <a:r>
              <a:rPr sz="2000" spc="-75" dirty="0">
                <a:latin typeface="Arial"/>
                <a:cs typeface="Arial"/>
              </a:rPr>
              <a:t> </a:t>
            </a:r>
            <a:r>
              <a:rPr sz="2000" spc="15" dirty="0">
                <a:latin typeface="Arial"/>
                <a:cs typeface="Arial"/>
              </a:rPr>
              <a:t>.json</a:t>
            </a:r>
            <a:r>
              <a:rPr sz="2000" spc="-145" dirty="0">
                <a:latin typeface="Arial"/>
                <a:cs typeface="Arial"/>
              </a:rPr>
              <a:t> </a:t>
            </a:r>
            <a:r>
              <a:rPr sz="2000" spc="45" dirty="0">
                <a:latin typeface="Arial"/>
                <a:cs typeface="Arial"/>
              </a:rPr>
              <a:t>format</a:t>
            </a:r>
            <a:endParaRPr sz="2000">
              <a:latin typeface="Arial"/>
              <a:cs typeface="Arial"/>
            </a:endParaRPr>
          </a:p>
          <a:p>
            <a:pPr marL="469900" indent="-457834">
              <a:lnSpc>
                <a:spcPct val="100000"/>
              </a:lnSpc>
              <a:spcBef>
                <a:spcPts val="1735"/>
              </a:spcBef>
              <a:buSzPct val="85000"/>
              <a:buAutoNum type="arabicPeriod"/>
              <a:tabLst>
                <a:tab pos="469900" algn="l"/>
                <a:tab pos="470534" algn="l"/>
              </a:tabLst>
            </a:pPr>
            <a:r>
              <a:rPr sz="2000" dirty="0">
                <a:latin typeface="Arial"/>
                <a:cs typeface="Arial"/>
              </a:rPr>
              <a:t>Processing </a:t>
            </a:r>
            <a:r>
              <a:rPr sz="2000" spc="55" dirty="0">
                <a:latin typeface="Arial"/>
                <a:cs typeface="Arial"/>
              </a:rPr>
              <a:t>the</a:t>
            </a:r>
            <a:r>
              <a:rPr sz="2000" spc="-320" dirty="0">
                <a:latin typeface="Arial"/>
                <a:cs typeface="Arial"/>
              </a:rPr>
              <a:t> </a:t>
            </a:r>
            <a:r>
              <a:rPr sz="2000" spc="15" dirty="0">
                <a:latin typeface="Arial"/>
                <a:cs typeface="Arial"/>
              </a:rPr>
              <a:t>.json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589561" y="2733675"/>
            <a:ext cx="5923444" cy="388864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1409426" y="6358920"/>
            <a:ext cx="226060" cy="337820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0"/>
              </a:spcBef>
            </a:pPr>
            <a:fld id="{81D60167-4931-47E6-BA6A-407CBD079E47}" type="slidenum">
              <a:rPr sz="2000" spc="-100" dirty="0">
                <a:latin typeface="Verdana"/>
                <a:cs typeface="Verdana"/>
              </a:rPr>
              <a:t>6</a:t>
            </a:fld>
            <a:endParaRPr sz="20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1972924" cy="6705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683375" y="3016885"/>
            <a:ext cx="4618355" cy="14566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30400"/>
              </a:lnSpc>
              <a:spcBef>
                <a:spcPts val="95"/>
              </a:spcBef>
              <a:tabLst>
                <a:tab pos="1601470" algn="l"/>
                <a:tab pos="3401695" algn="l"/>
              </a:tabLst>
            </a:pPr>
            <a:r>
              <a:rPr spc="25" dirty="0"/>
              <a:t>G </a:t>
            </a:r>
            <a:r>
              <a:rPr spc="-275" dirty="0"/>
              <a:t>E  </a:t>
            </a:r>
            <a:r>
              <a:rPr spc="-180" dirty="0"/>
              <a:t>T  T  </a:t>
            </a:r>
            <a:r>
              <a:rPr spc="-95" dirty="0"/>
              <a:t>I</a:t>
            </a:r>
            <a:r>
              <a:rPr spc="-20" dirty="0"/>
              <a:t> </a:t>
            </a:r>
            <a:r>
              <a:rPr spc="165" dirty="0"/>
              <a:t>N</a:t>
            </a:r>
            <a:r>
              <a:rPr spc="280" dirty="0"/>
              <a:t> </a:t>
            </a:r>
            <a:r>
              <a:rPr spc="25" dirty="0"/>
              <a:t>G	</a:t>
            </a:r>
            <a:r>
              <a:rPr spc="-180" dirty="0"/>
              <a:t>T </a:t>
            </a:r>
            <a:r>
              <a:rPr dirty="0"/>
              <a:t>H </a:t>
            </a:r>
            <a:r>
              <a:rPr spc="-275" dirty="0"/>
              <a:t>E  </a:t>
            </a:r>
            <a:r>
              <a:rPr dirty="0"/>
              <a:t> </a:t>
            </a:r>
            <a:r>
              <a:rPr spc="-95" dirty="0"/>
              <a:t>I</a:t>
            </a:r>
            <a:r>
              <a:rPr spc="335" dirty="0"/>
              <a:t> </a:t>
            </a:r>
            <a:r>
              <a:rPr spc="-365" dirty="0"/>
              <a:t>S </a:t>
            </a:r>
            <a:r>
              <a:rPr spc="-300" dirty="0"/>
              <a:t> </a:t>
            </a:r>
            <a:r>
              <a:rPr spc="85" dirty="0"/>
              <a:t>W	</a:t>
            </a:r>
            <a:r>
              <a:rPr spc="-445" dirty="0"/>
              <a:t>R </a:t>
            </a:r>
            <a:r>
              <a:rPr spc="-275" dirty="0"/>
              <a:t>E </a:t>
            </a:r>
            <a:r>
              <a:rPr spc="-320" dirty="0"/>
              <a:t>P </a:t>
            </a:r>
            <a:r>
              <a:rPr spc="285" dirty="0"/>
              <a:t>O </a:t>
            </a:r>
            <a:r>
              <a:rPr spc="-445" dirty="0"/>
              <a:t>R </a:t>
            </a:r>
            <a:r>
              <a:rPr spc="-180" dirty="0"/>
              <a:t>T</a:t>
            </a:r>
            <a:r>
              <a:rPr spc="-305" dirty="0"/>
              <a:t> </a:t>
            </a:r>
            <a:r>
              <a:rPr spc="-85" dirty="0"/>
              <a:t>.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1409426" y="6358920"/>
            <a:ext cx="226060" cy="337820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0"/>
              </a:spcBef>
            </a:pPr>
            <a:fld id="{81D60167-4931-47E6-BA6A-407CBD079E47}" type="slidenum">
              <a:rPr sz="2000" spc="-100" dirty="0">
                <a:latin typeface="Verdana"/>
                <a:cs typeface="Verdana"/>
              </a:rPr>
              <a:t>7</a:t>
            </a:fld>
            <a:endParaRPr sz="20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571500" cy="3305175"/>
            <a:chOff x="0" y="0"/>
            <a:chExt cx="571500" cy="3305175"/>
          </a:xfrm>
        </p:grpSpPr>
        <p:sp>
          <p:nvSpPr>
            <p:cNvPr id="3" name="object 3"/>
            <p:cNvSpPr/>
            <p:nvPr/>
          </p:nvSpPr>
          <p:spPr>
            <a:xfrm>
              <a:off x="38100" y="371475"/>
              <a:ext cx="533400" cy="29337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0"/>
              <a:ext cx="209550" cy="2019300"/>
            </a:xfrm>
            <a:custGeom>
              <a:avLst/>
              <a:gdLst/>
              <a:ahLst/>
              <a:cxnLst/>
              <a:rect l="l" t="t" r="r" b="b"/>
              <a:pathLst>
                <a:path w="209550" h="2019300">
                  <a:moveTo>
                    <a:pt x="209550" y="0"/>
                  </a:moveTo>
                  <a:lnTo>
                    <a:pt x="0" y="0"/>
                  </a:lnTo>
                  <a:lnTo>
                    <a:pt x="0" y="2019300"/>
                  </a:lnTo>
                  <a:lnTo>
                    <a:pt x="209550" y="2019300"/>
                  </a:lnTo>
                  <a:lnTo>
                    <a:pt x="209550" y="0"/>
                  </a:lnTo>
                  <a:close/>
                </a:path>
              </a:pathLst>
            </a:custGeom>
            <a:solidFill>
              <a:srgbClr val="CF991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879475" y="2252408"/>
            <a:ext cx="4020185" cy="1847214"/>
          </a:xfrm>
          <a:prstGeom prst="rect">
            <a:avLst/>
          </a:prstGeom>
        </p:spPr>
        <p:txBody>
          <a:bodyPr vert="horz" wrap="square" lIns="0" tIns="1193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40"/>
              </a:spcBef>
              <a:tabLst>
                <a:tab pos="354965" algn="l"/>
              </a:tabLst>
            </a:pPr>
            <a:r>
              <a:rPr sz="2300" spc="55" dirty="0">
                <a:latin typeface="Arial"/>
                <a:cs typeface="Arial"/>
              </a:rPr>
              <a:t>1	</a:t>
            </a:r>
            <a:r>
              <a:rPr sz="2300" spc="-50" dirty="0">
                <a:latin typeface="Arial"/>
                <a:cs typeface="Arial"/>
              </a:rPr>
              <a:t>.</a:t>
            </a:r>
            <a:endParaRPr sz="2300">
              <a:latin typeface="Arial"/>
              <a:cs typeface="Arial"/>
            </a:endParaRPr>
          </a:p>
          <a:p>
            <a:pPr marL="12700" marR="5080">
              <a:lnSpc>
                <a:spcPct val="130600"/>
              </a:lnSpc>
              <a:tabLst>
                <a:tab pos="345440" algn="l"/>
                <a:tab pos="412115" algn="l"/>
                <a:tab pos="727075" algn="l"/>
                <a:tab pos="840740" algn="l"/>
                <a:tab pos="1288415" algn="l"/>
                <a:tab pos="1640839" algn="l"/>
                <a:tab pos="1678939" algn="l"/>
                <a:tab pos="1983739" algn="l"/>
                <a:tab pos="2326640" algn="l"/>
                <a:tab pos="2393315" algn="l"/>
                <a:tab pos="2745740" algn="l"/>
                <a:tab pos="3088640" algn="l"/>
                <a:tab pos="3146425" algn="l"/>
                <a:tab pos="3384550" algn="l"/>
                <a:tab pos="3775075" algn="l"/>
              </a:tabLst>
            </a:pPr>
            <a:r>
              <a:rPr sz="2300" spc="110" dirty="0">
                <a:latin typeface="Arial"/>
                <a:cs typeface="Arial"/>
              </a:rPr>
              <a:t>D		</a:t>
            </a:r>
            <a:r>
              <a:rPr sz="2300" spc="204" dirty="0">
                <a:latin typeface="Arial"/>
                <a:cs typeface="Arial"/>
              </a:rPr>
              <a:t>O		</a:t>
            </a:r>
            <a:r>
              <a:rPr sz="2300" spc="75" dirty="0">
                <a:latin typeface="Arial"/>
                <a:cs typeface="Arial"/>
              </a:rPr>
              <a:t>W	</a:t>
            </a:r>
            <a:r>
              <a:rPr sz="2300" spc="125" dirty="0">
                <a:latin typeface="Arial"/>
                <a:cs typeface="Arial"/>
              </a:rPr>
              <a:t>N		</a:t>
            </a:r>
            <a:r>
              <a:rPr sz="2300" spc="-105" dirty="0">
                <a:latin typeface="Arial"/>
                <a:cs typeface="Arial"/>
              </a:rPr>
              <a:t>L	</a:t>
            </a:r>
            <a:r>
              <a:rPr sz="2300" spc="204" dirty="0">
                <a:latin typeface="Arial"/>
                <a:cs typeface="Arial"/>
              </a:rPr>
              <a:t>O		</a:t>
            </a:r>
            <a:r>
              <a:rPr sz="2300" spc="70" dirty="0">
                <a:latin typeface="Arial"/>
                <a:cs typeface="Arial"/>
              </a:rPr>
              <a:t>A	</a:t>
            </a:r>
            <a:r>
              <a:rPr sz="2300" spc="-565" dirty="0">
                <a:latin typeface="Arial"/>
                <a:cs typeface="Arial"/>
              </a:rPr>
              <a:t> </a:t>
            </a:r>
            <a:r>
              <a:rPr sz="2300" spc="110" dirty="0">
                <a:latin typeface="Arial"/>
                <a:cs typeface="Arial"/>
              </a:rPr>
              <a:t>D		</a:t>
            </a:r>
            <a:r>
              <a:rPr sz="2300" spc="-55" dirty="0">
                <a:latin typeface="Arial"/>
                <a:cs typeface="Arial"/>
              </a:rPr>
              <a:t>I	</a:t>
            </a:r>
            <a:r>
              <a:rPr sz="2300" spc="125" dirty="0">
                <a:latin typeface="Arial"/>
                <a:cs typeface="Arial"/>
              </a:rPr>
              <a:t>N	</a:t>
            </a:r>
            <a:r>
              <a:rPr sz="2300" spc="20" dirty="0">
                <a:latin typeface="Arial"/>
                <a:cs typeface="Arial"/>
              </a:rPr>
              <a:t>G  </a:t>
            </a:r>
            <a:r>
              <a:rPr sz="2300" spc="-100" dirty="0">
                <a:latin typeface="Arial"/>
                <a:cs typeface="Arial"/>
              </a:rPr>
              <a:t>T	</a:t>
            </a:r>
            <a:r>
              <a:rPr sz="2300" spc="15" dirty="0">
                <a:latin typeface="Arial"/>
                <a:cs typeface="Arial"/>
              </a:rPr>
              <a:t>H	</a:t>
            </a:r>
            <a:r>
              <a:rPr sz="2300" spc="-160" dirty="0">
                <a:latin typeface="Arial"/>
                <a:cs typeface="Arial"/>
              </a:rPr>
              <a:t>E	</a:t>
            </a:r>
            <a:r>
              <a:rPr sz="2300" spc="-270" dirty="0">
                <a:latin typeface="Arial"/>
                <a:cs typeface="Arial"/>
              </a:rPr>
              <a:t>R	</a:t>
            </a:r>
            <a:r>
              <a:rPr sz="2300" spc="-160" dirty="0">
                <a:latin typeface="Arial"/>
                <a:cs typeface="Arial"/>
              </a:rPr>
              <a:t>E	</a:t>
            </a:r>
            <a:r>
              <a:rPr sz="2300" spc="-190" dirty="0">
                <a:latin typeface="Arial"/>
                <a:cs typeface="Arial"/>
              </a:rPr>
              <a:t>P	</a:t>
            </a:r>
            <a:r>
              <a:rPr sz="2300" spc="204" dirty="0">
                <a:latin typeface="Arial"/>
                <a:cs typeface="Arial"/>
              </a:rPr>
              <a:t>O	</a:t>
            </a:r>
            <a:r>
              <a:rPr sz="2300" spc="-270" dirty="0">
                <a:latin typeface="Arial"/>
                <a:cs typeface="Arial"/>
              </a:rPr>
              <a:t>R	</a:t>
            </a:r>
            <a:r>
              <a:rPr sz="2300" spc="-100" dirty="0">
                <a:latin typeface="Arial"/>
                <a:cs typeface="Arial"/>
              </a:rPr>
              <a:t>T</a:t>
            </a:r>
            <a:endParaRPr sz="23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770"/>
              </a:spcBef>
              <a:tabLst>
                <a:tab pos="393065" algn="l"/>
                <a:tab pos="727075" algn="l"/>
                <a:tab pos="1164590" algn="l"/>
                <a:tab pos="1478915" algn="l"/>
              </a:tabLst>
            </a:pPr>
            <a:r>
              <a:rPr sz="2300" spc="15" dirty="0">
                <a:latin typeface="Arial"/>
                <a:cs typeface="Arial"/>
              </a:rPr>
              <a:t>H	</a:t>
            </a:r>
            <a:r>
              <a:rPr sz="2300" spc="-100" dirty="0">
                <a:latin typeface="Arial"/>
                <a:cs typeface="Arial"/>
              </a:rPr>
              <a:t>T	</a:t>
            </a:r>
            <a:r>
              <a:rPr sz="2300" spc="160" dirty="0">
                <a:latin typeface="Arial"/>
                <a:cs typeface="Arial"/>
              </a:rPr>
              <a:t>M	</a:t>
            </a:r>
            <a:r>
              <a:rPr sz="2300" spc="-105" dirty="0">
                <a:latin typeface="Arial"/>
                <a:cs typeface="Arial"/>
              </a:rPr>
              <a:t>L	</a:t>
            </a:r>
            <a:r>
              <a:rPr sz="2300" spc="-50" dirty="0">
                <a:latin typeface="Arial"/>
                <a:cs typeface="Arial"/>
              </a:rPr>
              <a:t>.</a:t>
            </a:r>
            <a:endParaRPr sz="23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372225" y="866775"/>
            <a:ext cx="4962525" cy="51054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1409426" y="6358920"/>
            <a:ext cx="226060" cy="337820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0"/>
              </a:spcBef>
            </a:pPr>
            <a:fld id="{81D60167-4931-47E6-BA6A-407CBD079E47}" type="slidenum">
              <a:rPr sz="2000" spc="-100" dirty="0">
                <a:latin typeface="Verdana"/>
                <a:cs typeface="Verdana"/>
              </a:rPr>
              <a:t>8</a:t>
            </a:fld>
            <a:endParaRPr sz="20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87309" y="1019175"/>
            <a:ext cx="10295090" cy="47587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0"/>
              </a:spcBef>
            </a:pPr>
            <a:fld id="{81D60167-4931-47E6-BA6A-407CBD079E47}" type="slidenum">
              <a:rPr spc="-100" dirty="0"/>
              <a:t>9</a:t>
            </a:fld>
            <a:endParaRPr spc="-1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156</TotalTime>
  <Words>785</Words>
  <Application>Microsoft Office PowerPoint</Application>
  <PresentationFormat>Широкий екран</PresentationFormat>
  <Paragraphs>99</Paragraphs>
  <Slides>26</Slides>
  <Notes>0</Notes>
  <HiddenSlides>0</HiddenSlides>
  <MMClips>0</MMClips>
  <ScaleCrop>false</ScaleCrop>
  <HeadingPairs>
    <vt:vector size="6" baseType="variant">
      <vt:variant>
        <vt:lpstr>Використані шрифти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слайдів</vt:lpstr>
      </vt:variant>
      <vt:variant>
        <vt:i4>26</vt:i4>
      </vt:variant>
    </vt:vector>
  </HeadingPairs>
  <TitlesOfParts>
    <vt:vector size="30" baseType="lpstr">
      <vt:lpstr>Arial</vt:lpstr>
      <vt:lpstr>Calibri</vt:lpstr>
      <vt:lpstr>Verdana</vt:lpstr>
      <vt:lpstr>Office Theme</vt:lpstr>
      <vt:lpstr>A I R R  A I D A L A R M</vt:lpstr>
      <vt:lpstr>A G E N D A .</vt:lpstr>
      <vt:lpstr>O U R M O T I V A T I O N .</vt:lpstr>
      <vt:lpstr>D E S I G N .</vt:lpstr>
      <vt:lpstr>G E T T I N G  W E A T H E R  D A T A .</vt:lpstr>
      <vt:lpstr>P L A N :</vt:lpstr>
      <vt:lpstr>G E  T  T  I N G T H E   I S  W R E P O R T .</vt:lpstr>
      <vt:lpstr>Презентація PowerPoint</vt:lpstr>
      <vt:lpstr>Презентація PowerPoint</vt:lpstr>
      <vt:lpstr>GETTING NEWS FROM TELEGRAM</vt:lpstr>
      <vt:lpstr>2 . T E X T P R O C E S S I N G .</vt:lpstr>
      <vt:lpstr>Презентація PowerPoint</vt:lpstr>
      <vt:lpstr>2 . F I L T E R I N G</vt:lpstr>
      <vt:lpstr>Презентація PowerPoint</vt:lpstr>
      <vt:lpstr>Презентація PowerPoint</vt:lpstr>
      <vt:lpstr>M E R G I N G D A T A .</vt:lpstr>
      <vt:lpstr>T R A I N I N G</vt:lpstr>
      <vt:lpstr>Linear regression performed best among:  1. Linear Regression 2. Random Forest 3. Stochastic Gradient Descent 4. Gaussian Naïve Bayes 5. Regression Decision Tree</vt:lpstr>
      <vt:lpstr>T U N I N G</vt:lpstr>
      <vt:lpstr>Презентація PowerPoint</vt:lpstr>
      <vt:lpstr>Презентація PowerPoint</vt:lpstr>
      <vt:lpstr>F R O N T - E N D</vt:lpstr>
      <vt:lpstr>S E R V E R .</vt:lpstr>
      <vt:lpstr>Презентація PowerPoint</vt:lpstr>
      <vt:lpstr>Презентація PowerPoint</vt:lpstr>
      <vt:lpstr>Презентація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I R R  A I D A L A R M</dc:title>
  <cp:lastModifiedBy>Bohdan Shevchenko (student)</cp:lastModifiedBy>
  <cp:revision>10</cp:revision>
  <dcterms:created xsi:type="dcterms:W3CDTF">2023-11-15T14:59:05Z</dcterms:created>
  <dcterms:modified xsi:type="dcterms:W3CDTF">2024-12-08T18:03:36Z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2023-05-06T00:00:00Z</vt:filetime>
  </property>
  <property fmtid="{D5CDD505-2E9C-101B-9397-08002B2CF9AE}" pid="3" name="LastSaved">
    <vt:filetime>2023-11-15T00:00:00Z</vt:filetime>
  </property>
</Properties>
</file>